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2"/>
  </p:notesMasterIdLst>
  <p:sldIdLst>
    <p:sldId id="471" r:id="rId2"/>
    <p:sldId id="466" r:id="rId3"/>
    <p:sldId id="457" r:id="rId4"/>
    <p:sldId id="458" r:id="rId5"/>
    <p:sldId id="450" r:id="rId6"/>
    <p:sldId id="451" r:id="rId7"/>
    <p:sldId id="452" r:id="rId8"/>
    <p:sldId id="454" r:id="rId9"/>
    <p:sldId id="456" r:id="rId10"/>
    <p:sldId id="472" r:id="rId11"/>
    <p:sldId id="459" r:id="rId12"/>
    <p:sldId id="473" r:id="rId13"/>
    <p:sldId id="460" r:id="rId14"/>
    <p:sldId id="461" r:id="rId15"/>
    <p:sldId id="474" r:id="rId16"/>
    <p:sldId id="462" r:id="rId17"/>
    <p:sldId id="475" r:id="rId18"/>
    <p:sldId id="469" r:id="rId19"/>
    <p:sldId id="470" r:id="rId20"/>
    <p:sldId id="476"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99CC00"/>
    <a:srgbClr val="FFFF00"/>
    <a:srgbClr val="FF99FF"/>
    <a:srgbClr val="FF3300"/>
    <a:srgbClr val="990000"/>
    <a:srgbClr val="FF339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7603" autoAdjust="0"/>
    <p:restoredTop sz="70313" autoAdjust="0"/>
  </p:normalViewPr>
  <p:slideViewPr>
    <p:cSldViewPr snapToObjects="1">
      <p:cViewPr>
        <p:scale>
          <a:sx n="66" d="100"/>
          <a:sy n="66" d="100"/>
        </p:scale>
        <p:origin x="-59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44"/>
    </p:cViewPr>
  </p:sorterViewPr>
  <p:notesViewPr>
    <p:cSldViewPr snapToObjects="1">
      <p:cViewPr varScale="1">
        <p:scale>
          <a:sx n="52" d="100"/>
          <a:sy n="52" d="100"/>
        </p:scale>
        <p:origin x="-2556"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smtClean="0"/>
            </a:lvl1pPr>
          </a:lstStyle>
          <a:p>
            <a:pPr>
              <a:defRPr/>
            </a:pPr>
            <a:endParaRPr lang="en-US"/>
          </a:p>
        </p:txBody>
      </p:sp>
      <p:sp>
        <p:nvSpPr>
          <p:cNvPr id="614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smtClean="0"/>
            </a:lvl1pPr>
          </a:lstStyle>
          <a:p>
            <a:pPr>
              <a:defRPr/>
            </a:pPr>
            <a:endParaRPr lang="en-US"/>
          </a:p>
        </p:txBody>
      </p:sp>
      <p:sp>
        <p:nvSpPr>
          <p:cNvPr id="29700" name="Rectangle 4"/>
          <p:cNvSpPr>
            <a:spLocks noRo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smtClean="0"/>
            </a:lvl1pPr>
          </a:lstStyle>
          <a:p>
            <a:pPr>
              <a:defRPr/>
            </a:pPr>
            <a:endParaRPr lang="en-US"/>
          </a:p>
        </p:txBody>
      </p:sp>
      <p:sp>
        <p:nvSpPr>
          <p:cNvPr id="615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smtClean="0"/>
            </a:lvl1pPr>
          </a:lstStyle>
          <a:p>
            <a:pPr>
              <a:defRPr/>
            </a:pPr>
            <a:fld id="{5B6A916E-CBAC-48E5-9794-10378A4A5A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7CE7C10-89BA-4655-B945-51A7FF256E71}" type="slidenum">
              <a:rPr lang="en-US"/>
              <a:pPr/>
              <a:t>1</a:t>
            </a:fld>
            <a:endParaRPr 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xfrm>
            <a:off x="731838" y="4560888"/>
            <a:ext cx="5851525" cy="4640262"/>
          </a:xfrm>
          <a:noFill/>
          <a:ln/>
        </p:spPr>
        <p:txBody>
          <a:bodyPr/>
          <a:lstStyle/>
          <a:p>
            <a:pPr marL="119063" indent="-119063"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EC846DC-66B6-4A55-AC96-DAA8A46641BB}" type="slidenum">
              <a:rPr lang="en-US"/>
              <a:pPr/>
              <a:t>10</a:t>
            </a:fld>
            <a:endParaRPr 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736B076-7A17-46BA-B79A-A429C3493E91}" type="slidenum">
              <a:rPr lang="en-US"/>
              <a:pPr/>
              <a:t>11</a:t>
            </a:fld>
            <a:endParaRPr 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123C92-8402-4548-98A6-C4DAD287E4B9}" type="slidenum">
              <a:rPr lang="en-US"/>
              <a:pPr/>
              <a:t>12</a:t>
            </a:fld>
            <a:endParaRPr 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123C92-8402-4548-98A6-C4DAD287E4B9}" type="slidenum">
              <a:rPr lang="en-US"/>
              <a:pPr/>
              <a:t>13</a:t>
            </a:fld>
            <a:endParaRPr 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8EFD6AD-7EED-4D57-8B4B-9D04456B5EFA}" type="slidenum">
              <a:rPr lang="en-US"/>
              <a:pPr/>
              <a:t>14</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123C92-8402-4548-98A6-C4DAD287E4B9}" type="slidenum">
              <a:rPr lang="en-US"/>
              <a:pPr/>
              <a:t>15</a:t>
            </a:fld>
            <a:endParaRPr 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044B8D0-5B90-4432-9DF3-0212D6577D93}" type="slidenum">
              <a:rPr lang="en-US"/>
              <a:pPr/>
              <a:t>16</a:t>
            </a:fld>
            <a:endParaRPr 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044B8D0-5B90-4432-9DF3-0212D6577D93}" type="slidenum">
              <a:rPr lang="en-US"/>
              <a:pPr/>
              <a:t>17</a:t>
            </a:fld>
            <a:endParaRPr 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5BED939-2D7E-4A87-A5E0-35E00D0B9C1D}" type="slidenum">
              <a:rPr lang="en-US"/>
              <a:pPr/>
              <a:t>2</a:t>
            </a:fld>
            <a:endParaRPr 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2805D9A-418C-4BAA-9525-5722B7AD473B}" type="slidenum">
              <a:rPr lang="en-US"/>
              <a:pPr/>
              <a:t>3</a:t>
            </a:fld>
            <a:endParaRPr 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4ABB1DC-D67E-44FD-9A48-F98104CC68C2}" type="slidenum">
              <a:rPr lang="en-US"/>
              <a:pPr/>
              <a:t>4</a:t>
            </a:fld>
            <a:endParaRPr 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8EEB51B-9F37-4594-8816-F785B15E10A1}" type="slidenum">
              <a:rPr lang="en-US"/>
              <a:pPr/>
              <a:t>5</a:t>
            </a:fld>
            <a:endParaRPr 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4381427-EB64-4C39-BE1C-C4105BF7C595}" type="slidenum">
              <a:rPr lang="en-US"/>
              <a:pPr/>
              <a:t>6</a:t>
            </a:fld>
            <a:endParaRPr 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561C677-CB02-4E34-A0BC-0F2BE81D0394}" type="slidenum">
              <a:rPr lang="en-US"/>
              <a:pPr/>
              <a:t>7</a:t>
            </a:fld>
            <a:endParaRPr 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CF9E87-4D91-4287-B18D-3A71C7B35F0E}" type="slidenum">
              <a:rPr lang="en-US"/>
              <a:pPr/>
              <a:t>8</a:t>
            </a:fld>
            <a:endParaRPr 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EC846DC-66B6-4A55-AC96-DAA8A46641BB}" type="slidenum">
              <a:rPr lang="en-US"/>
              <a:pPr/>
              <a:t>9</a:t>
            </a:fld>
            <a:endParaRPr 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r="-16866"/>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685800" y="2130425"/>
            <a:ext cx="7772400" cy="1470025"/>
          </a:xfrm>
        </p:spPr>
        <p:txBody>
          <a:bodyPr/>
          <a:lstStyle>
            <a:lvl1pPr algn="ctr">
              <a:defRPr sz="4400">
                <a:solidFill>
                  <a:schemeClr val="tx1"/>
                </a:solidFill>
              </a:defRPr>
            </a:lvl1pPr>
          </a:lstStyle>
          <a:p>
            <a:r>
              <a:rPr lang="en-US"/>
              <a:t>Click to edit Master title style</a:t>
            </a:r>
          </a:p>
        </p:txBody>
      </p:sp>
      <p:sp>
        <p:nvSpPr>
          <p:cNvPr id="4099" name="Rectangle 3"/>
          <p:cNvSpPr>
            <a:spLocks noGrp="1" noChangeArrowheads="1"/>
          </p:cNvSpPr>
          <p:nvPr>
            <p:ph type="subTitle" idx="1"/>
          </p:nvPr>
        </p:nvSpPr>
        <p:spPr bwMode="auto">
          <a:xfrm>
            <a:off x="1371600" y="3886200"/>
            <a:ext cx="6400800" cy="1752600"/>
          </a:xfrm>
        </p:spPr>
        <p:txBody>
          <a:bodyPr/>
          <a:lstStyle>
            <a:lvl1pPr marL="0" indent="0" algn="ctr">
              <a:defRPr sz="3200">
                <a:solidFill>
                  <a:srgbClr val="FF9900"/>
                </a:solidFill>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z="1800" smtClean="0"/>
            </a:lvl1pPr>
          </a:lstStyle>
          <a:p>
            <a:pPr>
              <a:defRPr/>
            </a:pPr>
            <a:endParaRPr lang="en-US"/>
          </a:p>
        </p:txBody>
      </p:sp>
      <p:sp>
        <p:nvSpPr>
          <p:cNvPr id="5" name="Rectangle 5"/>
          <p:cNvSpPr>
            <a:spLocks noGrp="1" noChangeArrowheads="1"/>
          </p:cNvSpPr>
          <p:nvPr>
            <p:ph type="ftr" sz="quarter" idx="11"/>
          </p:nvPr>
        </p:nvSpPr>
        <p:spPr>
          <a:xfrm>
            <a:off x="3124200" y="6200775"/>
            <a:ext cx="2895600" cy="476250"/>
          </a:xfrm>
        </p:spPr>
        <p:txBody>
          <a:bodyPr/>
          <a:lstStyle>
            <a:lvl1pPr>
              <a:spcBef>
                <a:spcPct val="0"/>
              </a:spcBef>
              <a:defRPr sz="1800" smtClean="0"/>
            </a:lvl1pPr>
          </a:lstStyle>
          <a:p>
            <a:pPr>
              <a:defRPr/>
            </a:pPr>
            <a:r>
              <a:rPr lang="en-US"/>
              <a:t>Discover the automating power of  Selenium</a:t>
            </a:r>
          </a:p>
        </p:txBody>
      </p:sp>
      <p:sp>
        <p:nvSpPr>
          <p:cNvPr id="6" name="Rectangle 6"/>
          <p:cNvSpPr>
            <a:spLocks noGrp="1" noChangeArrowheads="1"/>
          </p:cNvSpPr>
          <p:nvPr>
            <p:ph type="sldNum" sz="quarter" idx="12"/>
          </p:nvPr>
        </p:nvSpPr>
        <p:spPr>
          <a:xfrm>
            <a:off x="6553200" y="6245225"/>
            <a:ext cx="2133600" cy="476250"/>
          </a:xfrm>
        </p:spPr>
        <p:txBody>
          <a:bodyPr/>
          <a:lstStyle>
            <a:lvl1pPr>
              <a:defRPr sz="1800" smtClean="0"/>
            </a:lvl1pPr>
          </a:lstStyle>
          <a:p>
            <a:pPr>
              <a:defRPr/>
            </a:pPr>
            <a:fld id="{1C32FFC1-9FC8-48E7-9A2D-E1661A06C8D3}" type="slidenum">
              <a:rPr lang="en-US"/>
              <a:pPr>
                <a:defRPr/>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6" name="Slide Number Placeholder 5"/>
          <p:cNvSpPr>
            <a:spLocks noGrp="1"/>
          </p:cNvSpPr>
          <p:nvPr>
            <p:ph type="sldNum" sz="quarter" idx="12"/>
          </p:nvPr>
        </p:nvSpPr>
        <p:spPr/>
        <p:txBody>
          <a:bodyPr/>
          <a:lstStyle>
            <a:lvl1pPr>
              <a:defRPr smtClean="0"/>
            </a:lvl1pPr>
          </a:lstStyle>
          <a:p>
            <a:pPr>
              <a:defRPr/>
            </a:pPr>
            <a:fld id="{1086CB4D-DFA3-4FEB-A94D-FDF97A2CE200}" type="slidenum">
              <a:rPr lang="en-US"/>
              <a:pPr>
                <a:defRPr/>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6" name="Slide Number Placeholder 5"/>
          <p:cNvSpPr>
            <a:spLocks noGrp="1"/>
          </p:cNvSpPr>
          <p:nvPr>
            <p:ph type="sldNum" sz="quarter" idx="12"/>
          </p:nvPr>
        </p:nvSpPr>
        <p:spPr/>
        <p:txBody>
          <a:bodyPr/>
          <a:lstStyle>
            <a:lvl1pPr>
              <a:defRPr smtClean="0"/>
            </a:lvl1pPr>
          </a:lstStyle>
          <a:p>
            <a:pPr>
              <a:defRPr/>
            </a:pPr>
            <a:fld id="{05BB9A84-0A33-464D-8679-95FE0AF14502}" type="slidenum">
              <a:rPr lang="en-US"/>
              <a:pPr>
                <a:defRPr/>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7" name="Slide Number Placeholder 6"/>
          <p:cNvSpPr>
            <a:spLocks noGrp="1"/>
          </p:cNvSpPr>
          <p:nvPr>
            <p:ph type="sldNum" sz="quarter" idx="12"/>
          </p:nvPr>
        </p:nvSpPr>
        <p:spPr/>
        <p:txBody>
          <a:bodyPr/>
          <a:lstStyle>
            <a:lvl1pPr>
              <a:defRPr smtClean="0"/>
            </a:lvl1pPr>
          </a:lstStyle>
          <a:p>
            <a:pPr>
              <a:defRPr/>
            </a:pPr>
            <a:fld id="{702D180A-53EC-4756-B226-97CF464D8ACF}" type="slidenum">
              <a:rPr lang="en-US"/>
              <a:pPr>
                <a:defRPr/>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6" name="Slide Number Placeholder 5"/>
          <p:cNvSpPr>
            <a:spLocks noGrp="1"/>
          </p:cNvSpPr>
          <p:nvPr>
            <p:ph type="sldNum" sz="quarter" idx="12"/>
          </p:nvPr>
        </p:nvSpPr>
        <p:spPr/>
        <p:txBody>
          <a:bodyPr/>
          <a:lstStyle>
            <a:lvl1pPr>
              <a:defRPr smtClean="0"/>
            </a:lvl1pPr>
          </a:lstStyle>
          <a:p>
            <a:pPr>
              <a:defRPr/>
            </a:pPr>
            <a:fld id="{A64A9D84-E0FE-4C64-BC48-E864144723EE}" type="slidenum">
              <a:rPr lang="en-US"/>
              <a:pPr>
                <a:defRPr/>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6" name="Slide Number Placeholder 5"/>
          <p:cNvSpPr>
            <a:spLocks noGrp="1"/>
          </p:cNvSpPr>
          <p:nvPr>
            <p:ph type="sldNum" sz="quarter" idx="12"/>
          </p:nvPr>
        </p:nvSpPr>
        <p:spPr/>
        <p:txBody>
          <a:bodyPr/>
          <a:lstStyle>
            <a:lvl1pPr>
              <a:defRPr smtClean="0"/>
            </a:lvl1pPr>
          </a:lstStyle>
          <a:p>
            <a:pPr>
              <a:defRPr/>
            </a:pPr>
            <a:fld id="{8DCD08B8-AE60-4487-8834-4346F8CFAC9B}" type="slidenum">
              <a:rPr lang="en-US"/>
              <a:pPr>
                <a:defRPr/>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7" name="Slide Number Placeholder 6"/>
          <p:cNvSpPr>
            <a:spLocks noGrp="1"/>
          </p:cNvSpPr>
          <p:nvPr>
            <p:ph type="sldNum" sz="quarter" idx="12"/>
          </p:nvPr>
        </p:nvSpPr>
        <p:spPr/>
        <p:txBody>
          <a:bodyPr/>
          <a:lstStyle>
            <a:lvl1pPr>
              <a:defRPr smtClean="0"/>
            </a:lvl1pPr>
          </a:lstStyle>
          <a:p>
            <a:pPr>
              <a:defRPr/>
            </a:pPr>
            <a:fld id="{E7F931E7-4DCE-47D4-A398-9814A9B2E5E6}" type="slidenum">
              <a:rPr lang="en-US"/>
              <a:pPr>
                <a:defRPr/>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endParaRPr lang="en-US"/>
          </a:p>
        </p:txBody>
      </p:sp>
      <p:sp>
        <p:nvSpPr>
          <p:cNvPr id="8" name="Footer Placeholder 7"/>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9" name="Slide Number Placeholder 8"/>
          <p:cNvSpPr>
            <a:spLocks noGrp="1"/>
          </p:cNvSpPr>
          <p:nvPr>
            <p:ph type="sldNum" sz="quarter" idx="12"/>
          </p:nvPr>
        </p:nvSpPr>
        <p:spPr/>
        <p:txBody>
          <a:bodyPr/>
          <a:lstStyle>
            <a:lvl1pPr>
              <a:defRPr smtClean="0"/>
            </a:lvl1pPr>
          </a:lstStyle>
          <a:p>
            <a:pPr>
              <a:defRPr/>
            </a:pPr>
            <a:fld id="{396BDCCB-2005-485C-A46A-4E4224B0B41E}" type="slidenum">
              <a:rPr lang="en-US"/>
              <a:pPr>
                <a:defRPr/>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endParaRPr lang="en-US"/>
          </a:p>
        </p:txBody>
      </p:sp>
      <p:sp>
        <p:nvSpPr>
          <p:cNvPr id="4" name="Footer Placeholder 3"/>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5" name="Slide Number Placeholder 4"/>
          <p:cNvSpPr>
            <a:spLocks noGrp="1"/>
          </p:cNvSpPr>
          <p:nvPr>
            <p:ph type="sldNum" sz="quarter" idx="12"/>
          </p:nvPr>
        </p:nvSpPr>
        <p:spPr/>
        <p:txBody>
          <a:bodyPr/>
          <a:lstStyle>
            <a:lvl1pPr>
              <a:defRPr smtClean="0"/>
            </a:lvl1pPr>
          </a:lstStyle>
          <a:p>
            <a:pPr>
              <a:defRPr/>
            </a:pPr>
            <a:fld id="{C84CF263-E52A-4C5E-A2A1-E7614209E42A}" type="slidenum">
              <a:rPr lang="en-US"/>
              <a:pPr>
                <a:defRPr/>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Footer Placeholder 2"/>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4" name="Slide Number Placeholder 3"/>
          <p:cNvSpPr>
            <a:spLocks noGrp="1"/>
          </p:cNvSpPr>
          <p:nvPr>
            <p:ph type="sldNum" sz="quarter" idx="12"/>
          </p:nvPr>
        </p:nvSpPr>
        <p:spPr/>
        <p:txBody>
          <a:bodyPr/>
          <a:lstStyle>
            <a:lvl1pPr>
              <a:defRPr smtClean="0"/>
            </a:lvl1pPr>
          </a:lstStyle>
          <a:p>
            <a:pPr>
              <a:defRPr/>
            </a:pPr>
            <a:fld id="{710DE446-D918-4F85-9C02-217F1B31150E}" type="slidenum">
              <a:rPr lang="en-US"/>
              <a:pPr>
                <a:defRPr/>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7" name="Slide Number Placeholder 6"/>
          <p:cNvSpPr>
            <a:spLocks noGrp="1"/>
          </p:cNvSpPr>
          <p:nvPr>
            <p:ph type="sldNum" sz="quarter" idx="12"/>
          </p:nvPr>
        </p:nvSpPr>
        <p:spPr/>
        <p:txBody>
          <a:bodyPr/>
          <a:lstStyle>
            <a:lvl1pPr>
              <a:defRPr smtClean="0"/>
            </a:lvl1pPr>
          </a:lstStyle>
          <a:p>
            <a:pPr>
              <a:defRPr/>
            </a:pPr>
            <a:fld id="{34C9335E-6858-46F4-A827-4FF4CE1FF8F1}" type="slidenum">
              <a:rPr lang="en-US"/>
              <a:pPr>
                <a:defRPr/>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spcBef>
                <a:spcPct val="0"/>
              </a:spcBef>
              <a:defRPr sz="1400" smtClean="0"/>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7" name="Slide Number Placeholder 6"/>
          <p:cNvSpPr>
            <a:spLocks noGrp="1"/>
          </p:cNvSpPr>
          <p:nvPr>
            <p:ph type="sldNum" sz="quarter" idx="12"/>
          </p:nvPr>
        </p:nvSpPr>
        <p:spPr/>
        <p:txBody>
          <a:bodyPr/>
          <a:lstStyle>
            <a:lvl1pPr>
              <a:defRPr smtClean="0"/>
            </a:lvl1pPr>
          </a:lstStyle>
          <a:p>
            <a:pPr>
              <a:defRPr/>
            </a:pPr>
            <a:fld id="{B0B48386-732A-4073-95DF-483027F4E1AD}" type="slidenum">
              <a:rPr lang="en-US"/>
              <a:pPr>
                <a:defRPr/>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White">
      <p:bgPr>
        <a:blipFill dpi="0" rotWithShape="0">
          <a:blip r:embed="rId14" cstate="print"/>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defRPr/>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defRPr/>
            </a:pPr>
            <a:endParaRPr lang="en-US" sz="2400">
              <a:solidFill>
                <a:schemeClr val="tx2"/>
              </a:solidFill>
            </a:endParaRPr>
          </a:p>
        </p:txBody>
      </p:sp>
      <p:sp>
        <p:nvSpPr>
          <p:cNvPr id="1028" name="Rectangle 4"/>
          <p:cNvSpPr>
            <a:spLocks noGrp="1" noChangeArrowheads="1"/>
          </p:cNvSpPr>
          <p:nvPr>
            <p:ph type="body" idx="1"/>
          </p:nvPr>
        </p:nvSpPr>
        <p:spPr bwMode="black">
          <a:xfrm>
            <a:off x="350838" y="914400"/>
            <a:ext cx="8431212"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title"/>
          </p:nvPr>
        </p:nvSpPr>
        <p:spPr bwMode="ltGray">
          <a:xfrm>
            <a:off x="214313" y="730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smtClean="0">
                <a:solidFill>
                  <a:srgbClr val="005AB4"/>
                </a:solidFill>
              </a:defRPr>
            </a:lvl1pPr>
          </a:lstStyle>
          <a:p>
            <a:pPr>
              <a:defRPr/>
            </a:pPr>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5000"/>
              </a:spcBef>
              <a:defRPr sz="1400" smtClean="0">
                <a:solidFill>
                  <a:srgbClr val="005AB4"/>
                </a:solidFill>
              </a:defRPr>
            </a:lvl1pPr>
          </a:lstStyle>
          <a:p>
            <a:pPr>
              <a:defRPr/>
            </a:pPr>
            <a:r>
              <a:rPr lang="en-US"/>
              <a:t>Discover the automating power of  Selenium</a:t>
            </a:r>
          </a:p>
          <a:p>
            <a:pPr>
              <a:defRPr/>
            </a:pPr>
            <a:r>
              <a:rPr lang="en-US"/>
              <a:t>Copyright </a:t>
            </a:r>
            <a:r>
              <a:rPr lang="en-US">
                <a:cs typeface="Arial" charset="0"/>
              </a:rPr>
              <a:t>© </a:t>
            </a:r>
            <a:r>
              <a:rPr lang="en-US"/>
              <a:t>2008-2010 by Kangeyan Passoubady (Kangs)</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smtClean="0">
                <a:solidFill>
                  <a:srgbClr val="005AB4"/>
                </a:solidFill>
              </a:defRPr>
            </a:lvl1pPr>
          </a:lstStyle>
          <a:p>
            <a:pPr>
              <a:defRPr/>
            </a:pPr>
            <a:fld id="{9CDA632A-7037-45A7-919A-F82E499640D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wipe dir="d"/>
  </p:transition>
  <p:hf hdr="0" dt="0"/>
  <p:txStyles>
    <p:titleStyle>
      <a:lvl1pPr algn="l" rtl="0" eaLnBrk="0" fontAlgn="base" hangingPunct="0">
        <a:spcBef>
          <a:spcPct val="0"/>
        </a:spcBef>
        <a:spcAft>
          <a:spcPct val="0"/>
        </a:spcAft>
        <a:defRPr sz="3200">
          <a:solidFill>
            <a:srgbClr val="005AB4"/>
          </a:solidFill>
          <a:latin typeface="+mj-lt"/>
          <a:ea typeface="+mj-ea"/>
          <a:cs typeface="+mj-cs"/>
        </a:defRPr>
      </a:lvl1pPr>
      <a:lvl2pPr algn="l" rtl="0" eaLnBrk="0" fontAlgn="base" hangingPunct="0">
        <a:spcBef>
          <a:spcPct val="0"/>
        </a:spcBef>
        <a:spcAft>
          <a:spcPct val="0"/>
        </a:spcAft>
        <a:defRPr sz="3200">
          <a:solidFill>
            <a:srgbClr val="005AB4"/>
          </a:solidFill>
          <a:latin typeface="Arial" charset="0"/>
        </a:defRPr>
      </a:lvl2pPr>
      <a:lvl3pPr algn="l" rtl="0" eaLnBrk="0" fontAlgn="base" hangingPunct="0">
        <a:spcBef>
          <a:spcPct val="0"/>
        </a:spcBef>
        <a:spcAft>
          <a:spcPct val="0"/>
        </a:spcAft>
        <a:defRPr sz="3200">
          <a:solidFill>
            <a:srgbClr val="005AB4"/>
          </a:solidFill>
          <a:latin typeface="Arial" charset="0"/>
        </a:defRPr>
      </a:lvl3pPr>
      <a:lvl4pPr algn="l" rtl="0" eaLnBrk="0" fontAlgn="base" hangingPunct="0">
        <a:spcBef>
          <a:spcPct val="0"/>
        </a:spcBef>
        <a:spcAft>
          <a:spcPct val="0"/>
        </a:spcAft>
        <a:defRPr sz="3200">
          <a:solidFill>
            <a:srgbClr val="005AB4"/>
          </a:solidFill>
          <a:latin typeface="Arial" charset="0"/>
        </a:defRPr>
      </a:lvl4pPr>
      <a:lvl5pPr algn="l" rtl="0" eaLnBrk="0" fontAlgn="base" hangingPunct="0">
        <a:spcBef>
          <a:spcPct val="0"/>
        </a:spcBef>
        <a:spcAft>
          <a:spcPct val="0"/>
        </a:spcAft>
        <a:defRPr sz="3200">
          <a:solidFill>
            <a:srgbClr val="005AB4"/>
          </a:solidFill>
          <a:latin typeface="Arial" charset="0"/>
        </a:defRPr>
      </a:lvl5pPr>
      <a:lvl6pPr marL="457200" algn="l" rtl="0" fontAlgn="base">
        <a:spcBef>
          <a:spcPct val="0"/>
        </a:spcBef>
        <a:spcAft>
          <a:spcPct val="0"/>
        </a:spcAft>
        <a:defRPr sz="3200">
          <a:solidFill>
            <a:srgbClr val="005AB4"/>
          </a:solidFill>
          <a:latin typeface="Arial" charset="0"/>
        </a:defRPr>
      </a:lvl6pPr>
      <a:lvl7pPr marL="914400" algn="l" rtl="0" fontAlgn="base">
        <a:spcBef>
          <a:spcPct val="0"/>
        </a:spcBef>
        <a:spcAft>
          <a:spcPct val="0"/>
        </a:spcAft>
        <a:defRPr sz="3200">
          <a:solidFill>
            <a:srgbClr val="005AB4"/>
          </a:solidFill>
          <a:latin typeface="Arial" charset="0"/>
        </a:defRPr>
      </a:lvl7pPr>
      <a:lvl8pPr marL="1371600" algn="l" rtl="0" fontAlgn="base">
        <a:spcBef>
          <a:spcPct val="0"/>
        </a:spcBef>
        <a:spcAft>
          <a:spcPct val="0"/>
        </a:spcAft>
        <a:defRPr sz="3200">
          <a:solidFill>
            <a:srgbClr val="005AB4"/>
          </a:solidFill>
          <a:latin typeface="Arial" charset="0"/>
        </a:defRPr>
      </a:lvl8pPr>
      <a:lvl9pPr marL="1828800" algn="l" rtl="0" fontAlgn="base">
        <a:spcBef>
          <a:spcPct val="0"/>
        </a:spcBef>
        <a:spcAft>
          <a:spcPct val="0"/>
        </a:spcAft>
        <a:defRPr sz="3200">
          <a:solidFill>
            <a:srgbClr val="005AB4"/>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defRPr sz="2000">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fontAlgn="base">
        <a:spcBef>
          <a:spcPct val="20000"/>
        </a:spcBef>
        <a:spcAft>
          <a:spcPct val="0"/>
        </a:spcAft>
        <a:defRPr sz="1400">
          <a:solidFill>
            <a:schemeClr val="tx1"/>
          </a:solidFill>
          <a:latin typeface="+mn-lt"/>
        </a:defRPr>
      </a:lvl6pPr>
      <a:lvl7pPr marL="2971800" indent="-228600" algn="l" rtl="0" fontAlgn="base">
        <a:spcBef>
          <a:spcPct val="20000"/>
        </a:spcBef>
        <a:spcAft>
          <a:spcPct val="0"/>
        </a:spcAft>
        <a:defRPr sz="1400">
          <a:solidFill>
            <a:schemeClr val="tx1"/>
          </a:solidFill>
          <a:latin typeface="+mn-lt"/>
        </a:defRPr>
      </a:lvl7pPr>
      <a:lvl8pPr marL="3429000" indent="-228600" algn="l" rtl="0" fontAlgn="base">
        <a:spcBef>
          <a:spcPct val="20000"/>
        </a:spcBef>
        <a:spcAft>
          <a:spcPct val="0"/>
        </a:spcAft>
        <a:defRPr sz="1400">
          <a:solidFill>
            <a:schemeClr val="tx1"/>
          </a:solidFill>
          <a:latin typeface="+mn-lt"/>
        </a:defRPr>
      </a:lvl8pPr>
      <a:lvl9pPr marL="3886200" indent="-228600" algn="l" rtl="0" fontAlgn="base">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avinschool.com/conte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leniumhq.org/downloa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kavinschool.com/foru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ozilla.com/en-US/firefo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2466" name="Rectangle 2"/>
          <p:cNvSpPr>
            <a:spLocks noGrp="1" noChangeArrowheads="1"/>
          </p:cNvSpPr>
          <p:nvPr>
            <p:ph type="ctrTitle"/>
          </p:nvPr>
        </p:nvSpPr>
        <p:spPr>
          <a:xfrm>
            <a:off x="38100" y="1447800"/>
            <a:ext cx="8683625" cy="1892300"/>
          </a:xfrm>
        </p:spPr>
        <p:txBody>
          <a:bodyPr/>
          <a:lstStyle/>
          <a:p>
            <a:pPr eaLnBrk="1" hangingPunct="1"/>
            <a:r>
              <a:rPr lang="en-US" sz="4000" b="1" smtClean="0"/>
              <a:t>Selenium Web Test Tool Training </a:t>
            </a:r>
            <a:br>
              <a:rPr lang="en-US" sz="4000" b="1" smtClean="0"/>
            </a:br>
            <a:r>
              <a:rPr lang="en-US" sz="4000" b="1" smtClean="0"/>
              <a:t>Using Ruby Language</a:t>
            </a:r>
          </a:p>
        </p:txBody>
      </p:sp>
      <p:sp>
        <p:nvSpPr>
          <p:cNvPr id="702467" name="Rectangle 3"/>
          <p:cNvSpPr>
            <a:spLocks noGrp="1" noChangeArrowheads="1"/>
          </p:cNvSpPr>
          <p:nvPr>
            <p:ph type="subTitle" idx="1"/>
          </p:nvPr>
        </p:nvSpPr>
        <p:spPr>
          <a:xfrm>
            <a:off x="487363" y="3846513"/>
            <a:ext cx="8128000" cy="649287"/>
          </a:xfrm>
        </p:spPr>
        <p:txBody>
          <a:bodyPr/>
          <a:lstStyle/>
          <a:p>
            <a:pPr eaLnBrk="1" hangingPunct="1"/>
            <a:r>
              <a:rPr lang="en-US" sz="2800" b="1" smtClean="0"/>
              <a:t>Discover the automating power of  Selenium</a:t>
            </a:r>
          </a:p>
        </p:txBody>
      </p:sp>
      <p:sp>
        <p:nvSpPr>
          <p:cNvPr id="702468" name="Text Box 4"/>
          <p:cNvSpPr txBox="1">
            <a:spLocks noChangeArrowheads="1"/>
          </p:cNvSpPr>
          <p:nvPr/>
        </p:nvSpPr>
        <p:spPr bwMode="gray">
          <a:xfrm>
            <a:off x="1971675" y="701675"/>
            <a:ext cx="5105400" cy="457200"/>
          </a:xfrm>
          <a:prstGeom prst="rect">
            <a:avLst/>
          </a:prstGeom>
          <a:noFill/>
          <a:ln w="9525">
            <a:noFill/>
            <a:miter lim="800000"/>
            <a:headEnd/>
            <a:tailEnd/>
          </a:ln>
        </p:spPr>
        <p:txBody>
          <a:bodyPr>
            <a:spAutoFit/>
          </a:bodyPr>
          <a:lstStyle/>
          <a:p>
            <a:pPr algn="ctr">
              <a:spcBef>
                <a:spcPct val="50000"/>
              </a:spcBef>
            </a:pPr>
            <a:r>
              <a:rPr lang="en-US" sz="2400" u="sng">
                <a:solidFill>
                  <a:schemeClr val="hlink"/>
                </a:solidFill>
                <a:hlinkClick r:id="rId3"/>
              </a:rPr>
              <a:t>Kavin School </a:t>
            </a:r>
            <a:r>
              <a:rPr lang="en-US" sz="2400" u="sng">
                <a:solidFill>
                  <a:schemeClr val="hlink"/>
                </a:solidFill>
              </a:rPr>
              <a:t>Presents:</a:t>
            </a:r>
          </a:p>
        </p:txBody>
      </p:sp>
      <p:sp>
        <p:nvSpPr>
          <p:cNvPr id="702469" name="Rectangle 5"/>
          <p:cNvSpPr>
            <a:spLocks noChangeArrowheads="1"/>
          </p:cNvSpPr>
          <p:nvPr/>
        </p:nvSpPr>
        <p:spPr bwMode="auto">
          <a:xfrm>
            <a:off x="795338" y="4514850"/>
            <a:ext cx="7624762" cy="1397000"/>
          </a:xfrm>
          <a:prstGeom prst="rect">
            <a:avLst/>
          </a:prstGeom>
          <a:noFill/>
          <a:ln w="9525">
            <a:noFill/>
            <a:miter lim="800000"/>
            <a:headEnd/>
            <a:tailEnd/>
          </a:ln>
        </p:spPr>
        <p:txBody>
          <a:bodyPr/>
          <a:lstStyle/>
          <a:p>
            <a:pPr>
              <a:spcBef>
                <a:spcPct val="20000"/>
              </a:spcBef>
            </a:pPr>
            <a:r>
              <a:rPr lang="en-US" sz="2400" b="1">
                <a:solidFill>
                  <a:srgbClr val="CCFF33"/>
                </a:solidFill>
              </a:rPr>
              <a:t>Presented by:</a:t>
            </a:r>
            <a:r>
              <a:rPr lang="en-US" sz="3200" b="1">
                <a:solidFill>
                  <a:srgbClr val="CCFF33"/>
                </a:solidFill>
              </a:rPr>
              <a:t> </a:t>
            </a:r>
          </a:p>
          <a:p>
            <a:pPr algn="ctr">
              <a:spcBef>
                <a:spcPct val="20000"/>
              </a:spcBef>
            </a:pPr>
            <a:r>
              <a:rPr lang="en-US" sz="3200" b="1">
                <a:solidFill>
                  <a:srgbClr val="CCFF33"/>
                </a:solidFill>
              </a:rPr>
              <a:t>Kangeyan Passoubady (Kangs)</a:t>
            </a:r>
          </a:p>
        </p:txBody>
      </p:sp>
      <p:sp>
        <p:nvSpPr>
          <p:cNvPr id="14342" name="Text Box 6"/>
          <p:cNvSpPr txBox="1">
            <a:spLocks noChangeArrowheads="1"/>
          </p:cNvSpPr>
          <p:nvPr/>
        </p:nvSpPr>
        <p:spPr bwMode="auto">
          <a:xfrm>
            <a:off x="1298575" y="6613525"/>
            <a:ext cx="7134225" cy="244475"/>
          </a:xfrm>
          <a:prstGeom prst="rect">
            <a:avLst/>
          </a:prstGeom>
          <a:noFill/>
          <a:ln w="9525">
            <a:noFill/>
            <a:miter lim="800000"/>
            <a:headEnd/>
            <a:tailEnd/>
          </a:ln>
        </p:spPr>
        <p:txBody>
          <a:bodyPr>
            <a:spAutoFit/>
          </a:bodyPr>
          <a:lstStyle/>
          <a:p>
            <a:pPr>
              <a:spcBef>
                <a:spcPct val="50000"/>
              </a:spcBef>
            </a:pPr>
            <a:r>
              <a:rPr lang="en-US" sz="1000"/>
              <a:t>Copy Right: 2008, All rights reserved by Kangeyan Passoubady (Kangs). Republishing requires author’s permission</a:t>
            </a:r>
          </a:p>
        </p:txBody>
      </p:sp>
      <p:pic>
        <p:nvPicPr>
          <p:cNvPr id="14343" name="Picture 7" descr="logo_school_small">
            <a:hlinkClick r:id="rId3"/>
          </p:cNvPr>
          <p:cNvPicPr>
            <a:picLocks noChangeAspect="1" noChangeArrowheads="1"/>
          </p:cNvPicPr>
          <p:nvPr/>
        </p:nvPicPr>
        <p:blipFill>
          <a:blip r:embed="rId4"/>
          <a:srcRect/>
          <a:stretch>
            <a:fillRect/>
          </a:stretch>
        </p:blipFill>
        <p:spPr bwMode="auto">
          <a:xfrm>
            <a:off x="38100" y="28575"/>
            <a:ext cx="2628900" cy="11144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02468"/>
                                        </p:tgtEl>
                                        <p:attrNameLst>
                                          <p:attrName>style.visibility</p:attrName>
                                        </p:attrNameLst>
                                      </p:cBhvr>
                                      <p:to>
                                        <p:strVal val="visible"/>
                                      </p:to>
                                    </p:set>
                                    <p:anim calcmode="lin" valueType="num">
                                      <p:cBhvr>
                                        <p:cTn id="7" dur="500" fill="hold"/>
                                        <p:tgtEl>
                                          <p:spTgt spid="702468"/>
                                        </p:tgtEl>
                                        <p:attrNameLst>
                                          <p:attrName>ppt_w</p:attrName>
                                        </p:attrNameLst>
                                      </p:cBhvr>
                                      <p:tavLst>
                                        <p:tav tm="0">
                                          <p:val>
                                            <p:fltVal val="0"/>
                                          </p:val>
                                        </p:tav>
                                        <p:tav tm="100000">
                                          <p:val>
                                            <p:strVal val="#ppt_w"/>
                                          </p:val>
                                        </p:tav>
                                      </p:tavLst>
                                    </p:anim>
                                    <p:anim calcmode="lin" valueType="num">
                                      <p:cBhvr>
                                        <p:cTn id="8" dur="500" fill="hold"/>
                                        <p:tgtEl>
                                          <p:spTgt spid="70246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02466"/>
                                        </p:tgtEl>
                                        <p:attrNameLst>
                                          <p:attrName>style.visibility</p:attrName>
                                        </p:attrNameLst>
                                      </p:cBhvr>
                                      <p:to>
                                        <p:strVal val="visible"/>
                                      </p:to>
                                    </p:set>
                                    <p:animEffect transition="in" filter="blinds(horizontal)">
                                      <p:cBhvr>
                                        <p:cTn id="13" dur="500"/>
                                        <p:tgtEl>
                                          <p:spTgt spid="70246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02467">
                                            <p:txEl>
                                              <p:pRg st="0" end="0"/>
                                            </p:txEl>
                                          </p:spTgt>
                                        </p:tgtEl>
                                        <p:attrNameLst>
                                          <p:attrName>style.visibility</p:attrName>
                                        </p:attrNameLst>
                                      </p:cBhvr>
                                      <p:to>
                                        <p:strVal val="visible"/>
                                      </p:to>
                                    </p:set>
                                    <p:animEffect transition="in" filter="blinds(horizontal)">
                                      <p:cBhvr>
                                        <p:cTn id="18" dur="500"/>
                                        <p:tgtEl>
                                          <p:spTgt spid="7024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02469">
                                            <p:txEl>
                                              <p:pRg st="0" end="0"/>
                                            </p:txEl>
                                          </p:spTgt>
                                        </p:tgtEl>
                                        <p:attrNameLst>
                                          <p:attrName>style.visibility</p:attrName>
                                        </p:attrNameLst>
                                      </p:cBhvr>
                                      <p:to>
                                        <p:strVal val="visible"/>
                                      </p:to>
                                    </p:set>
                                    <p:animEffect transition="in" filter="blinds(horizontal)">
                                      <p:cBhvr>
                                        <p:cTn id="23" dur="500"/>
                                        <p:tgtEl>
                                          <p:spTgt spid="702469">
                                            <p:txEl>
                                              <p:pRg st="0" end="0"/>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02469">
                                            <p:txEl>
                                              <p:pRg st="1" end="1"/>
                                            </p:txEl>
                                          </p:spTgt>
                                        </p:tgtEl>
                                        <p:attrNameLst>
                                          <p:attrName>style.visibility</p:attrName>
                                        </p:attrNameLst>
                                      </p:cBhvr>
                                      <p:to>
                                        <p:strVal val="visible"/>
                                      </p:to>
                                    </p:set>
                                    <p:animEffect transition="in" filter="blinds(horizontal)">
                                      <p:cBhvr>
                                        <p:cTn id="26" dur="500"/>
                                        <p:tgtEl>
                                          <p:spTgt spid="7024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6" grpId="0"/>
      <p:bldP spid="702467" grpId="0" build="p"/>
      <p:bldP spid="702468" grpId="0" autoUpdateAnimBg="0"/>
      <p:bldP spid="70246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214313" y="914400"/>
            <a:ext cx="8620125" cy="5184775"/>
          </a:xfrm>
          <a:prstGeom prst="rect">
            <a:avLst/>
          </a:prstGeom>
          <a:noFill/>
          <a:ln w="9525">
            <a:noFill/>
            <a:miter lim="800000"/>
            <a:headEnd/>
            <a:tailEnd/>
          </a:ln>
          <a:effectLst/>
        </p:spPr>
      </p:pic>
      <p:sp>
        <p:nvSpPr>
          <p:cNvPr id="22530"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2531" name="Slide Number Placeholder 5"/>
          <p:cNvSpPr>
            <a:spLocks noGrp="1"/>
          </p:cNvSpPr>
          <p:nvPr>
            <p:ph type="sldNum" sz="quarter" idx="12"/>
          </p:nvPr>
        </p:nvSpPr>
        <p:spPr>
          <a:noFill/>
        </p:spPr>
        <p:txBody>
          <a:bodyPr/>
          <a:lstStyle/>
          <a:p>
            <a:fld id="{A6703A51-AE4B-47C6-B65B-6FD948390805}" type="slidenum">
              <a:rPr lang="en-US"/>
              <a:pPr/>
              <a:t>10</a:t>
            </a:fld>
            <a:endParaRPr lang="en-US"/>
          </a:p>
        </p:txBody>
      </p:sp>
      <p:sp>
        <p:nvSpPr>
          <p:cNvPr id="22532" name="Rectangle 2"/>
          <p:cNvSpPr>
            <a:spLocks noGrp="1" noChangeArrowheads="1"/>
          </p:cNvSpPr>
          <p:nvPr>
            <p:ph type="title"/>
          </p:nvPr>
        </p:nvSpPr>
        <p:spPr/>
        <p:txBody>
          <a:bodyPr/>
          <a:lstStyle/>
          <a:p>
            <a:pPr eaLnBrk="1" hangingPunct="1"/>
            <a:r>
              <a:rPr lang="en-US" dirty="0" smtClean="0"/>
              <a:t>Installing Firefox					</a:t>
            </a:r>
            <a:r>
              <a:rPr lang="en-US" dirty="0" smtClean="0"/>
              <a:t>#4</a:t>
            </a:r>
            <a:endParaRPr lang="en-US" dirty="0" smtClean="0"/>
          </a:p>
        </p:txBody>
      </p:sp>
      <p:sp>
        <p:nvSpPr>
          <p:cNvPr id="405508" name="AutoShape 4"/>
          <p:cNvSpPr>
            <a:spLocks noChangeArrowheads="1"/>
          </p:cNvSpPr>
          <p:nvPr/>
        </p:nvSpPr>
        <p:spPr bwMode="auto">
          <a:xfrm>
            <a:off x="6553200" y="2590800"/>
            <a:ext cx="1790700" cy="1371600"/>
          </a:xfrm>
          <a:prstGeom prst="wedgeRoundRectCallout">
            <a:avLst>
              <a:gd name="adj1" fmla="val -94062"/>
              <a:gd name="adj2" fmla="val -5027"/>
              <a:gd name="adj3" fmla="val 16667"/>
            </a:avLst>
          </a:prstGeom>
          <a:solidFill>
            <a:schemeClr val="accent1"/>
          </a:solidFill>
          <a:ln w="9525">
            <a:solidFill>
              <a:schemeClr val="tx1"/>
            </a:solidFill>
            <a:miter lim="800000"/>
            <a:headEnd/>
            <a:tailEnd/>
          </a:ln>
        </p:spPr>
        <p:txBody>
          <a:bodyPr/>
          <a:lstStyle/>
          <a:p>
            <a:pPr algn="ctr"/>
            <a:r>
              <a:rPr lang="en-US" dirty="0" smtClean="0"/>
              <a:t>You have successfully installed Firefox</a:t>
            </a:r>
            <a:endParaRPr lang="en-US" dirty="0"/>
          </a:p>
        </p:txBody>
      </p:sp>
      <p:sp>
        <p:nvSpPr>
          <p:cNvPr id="405518" name="Oval 14"/>
          <p:cNvSpPr>
            <a:spLocks noChangeArrowheads="1"/>
          </p:cNvSpPr>
          <p:nvPr/>
        </p:nvSpPr>
        <p:spPr bwMode="auto">
          <a:xfrm>
            <a:off x="5727700" y="682625"/>
            <a:ext cx="698500" cy="609600"/>
          </a:xfrm>
          <a:prstGeom prst="ellipse">
            <a:avLst/>
          </a:prstGeom>
          <a:solidFill>
            <a:schemeClr val="accent1"/>
          </a:solidFill>
          <a:ln w="9525">
            <a:solidFill>
              <a:schemeClr val="tx1"/>
            </a:solidFill>
            <a:round/>
            <a:headEnd/>
            <a:tailEnd/>
          </a:ln>
        </p:spPr>
        <p:txBody>
          <a:bodyPr wrap="none" anchor="ctr"/>
          <a:lstStyle/>
          <a:p>
            <a:pPr algn="ctr"/>
            <a:r>
              <a:rPr lang="en-US" dirty="0" smtClean="0"/>
              <a:t>*6</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5518"/>
                                        </p:tgtEl>
                                        <p:attrNameLst>
                                          <p:attrName>style.visibility</p:attrName>
                                        </p:attrNameLst>
                                      </p:cBhvr>
                                      <p:to>
                                        <p:strVal val="visible"/>
                                      </p:to>
                                    </p:set>
                                    <p:animEffect transition="in" filter="blinds(horizontal)">
                                      <p:cBhvr>
                                        <p:cTn id="12" dur="500"/>
                                        <p:tgtEl>
                                          <p:spTgt spid="4055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5508"/>
                                        </p:tgtEl>
                                        <p:attrNameLst>
                                          <p:attrName>style.visibility</p:attrName>
                                        </p:attrNameLst>
                                      </p:cBhvr>
                                      <p:to>
                                        <p:strVal val="visible"/>
                                      </p:to>
                                    </p:set>
                                    <p:animEffect transition="in" filter="blinds(horizontal)">
                                      <p:cBhvr>
                                        <p:cTn id="17" dur="500"/>
                                        <p:tgtEl>
                                          <p:spTgt spid="40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8" grpId="0" animBg="1"/>
      <p:bldP spid="4055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3555" name="Slide Number Placeholder 5"/>
          <p:cNvSpPr>
            <a:spLocks noGrp="1"/>
          </p:cNvSpPr>
          <p:nvPr>
            <p:ph type="sldNum" sz="quarter" idx="12"/>
          </p:nvPr>
        </p:nvSpPr>
        <p:spPr>
          <a:noFill/>
        </p:spPr>
        <p:txBody>
          <a:bodyPr/>
          <a:lstStyle/>
          <a:p>
            <a:fld id="{4E2CABDA-57DB-4C71-A8A5-91090232DECF}" type="slidenum">
              <a:rPr lang="en-US"/>
              <a:pPr/>
              <a:t>11</a:t>
            </a:fld>
            <a:endParaRPr lang="en-US"/>
          </a:p>
        </p:txBody>
      </p:sp>
      <p:sp>
        <p:nvSpPr>
          <p:cNvPr id="23556" name="Rectangle 2"/>
          <p:cNvSpPr>
            <a:spLocks noGrp="1" noChangeArrowheads="1"/>
          </p:cNvSpPr>
          <p:nvPr>
            <p:ph type="title"/>
          </p:nvPr>
        </p:nvSpPr>
        <p:spPr/>
        <p:txBody>
          <a:bodyPr/>
          <a:lstStyle/>
          <a:p>
            <a:pPr eaLnBrk="1" hangingPunct="1"/>
            <a:r>
              <a:rPr lang="en-US" smtClean="0"/>
              <a:t>Installing Selenium IDE				#1</a:t>
            </a:r>
          </a:p>
        </p:txBody>
      </p:sp>
      <p:sp>
        <p:nvSpPr>
          <p:cNvPr id="413699" name="Rectangle 3"/>
          <p:cNvSpPr>
            <a:spLocks noGrp="1" noChangeArrowheads="1"/>
          </p:cNvSpPr>
          <p:nvPr>
            <p:ph type="body" idx="1"/>
          </p:nvPr>
        </p:nvSpPr>
        <p:spPr>
          <a:xfrm>
            <a:off x="0" y="679450"/>
            <a:ext cx="9144000" cy="5575300"/>
          </a:xfrm>
        </p:spPr>
        <p:txBody>
          <a:bodyPr/>
          <a:lstStyle/>
          <a:p>
            <a:pPr marL="381000" indent="-381000" eaLnBrk="1" hangingPunct="1">
              <a:buClr>
                <a:srgbClr val="FF9900"/>
              </a:buClr>
              <a:buFontTx/>
              <a:buChar char="•"/>
            </a:pPr>
            <a:r>
              <a:rPr lang="en-US" sz="3200" dirty="0" smtClean="0"/>
              <a:t>Open the Firefox browser window (*1)</a:t>
            </a:r>
          </a:p>
          <a:p>
            <a:pPr marL="381000" indent="-381000" eaLnBrk="1" hangingPunct="1">
              <a:buClr>
                <a:srgbClr val="FF9900"/>
              </a:buClr>
              <a:buFontTx/>
              <a:buChar char="•"/>
            </a:pPr>
            <a:r>
              <a:rPr lang="en-US" sz="3200" dirty="0" smtClean="0"/>
              <a:t>Go to Tools </a:t>
            </a:r>
            <a:r>
              <a:rPr lang="en-US" sz="3200" dirty="0" smtClean="0">
                <a:sym typeface="Wingdings" pitchFamily="2" charset="2"/>
              </a:rPr>
              <a:t> Check whether Selenium IDE already exist there (*2)</a:t>
            </a:r>
          </a:p>
          <a:p>
            <a:pPr marL="381000" indent="-381000" eaLnBrk="1" hangingPunct="1">
              <a:buClr>
                <a:srgbClr val="FF9900"/>
              </a:buClr>
              <a:buFontTx/>
              <a:buChar char="•"/>
            </a:pPr>
            <a:r>
              <a:rPr lang="en-US" sz="3200" dirty="0" smtClean="0">
                <a:sym typeface="Wingdings" pitchFamily="2" charset="2"/>
              </a:rPr>
              <a:t>If you see “Selenium IDE”, Hurray, You are already having Selenium IDE plug-in </a:t>
            </a:r>
            <a:r>
              <a:rPr lang="en-US" sz="3200" dirty="0" smtClean="0">
                <a:sym typeface="Wingdings" pitchFamily="2" charset="2"/>
              </a:rPr>
              <a:t>is installed </a:t>
            </a:r>
            <a:r>
              <a:rPr lang="en-US" sz="3200" dirty="0" smtClean="0">
                <a:sym typeface="Wingdings" pitchFamily="2" charset="2"/>
              </a:rPr>
              <a:t>in </a:t>
            </a:r>
            <a:r>
              <a:rPr lang="en-US" sz="3200" dirty="0" smtClean="0">
                <a:sym typeface="Wingdings" pitchFamily="2" charset="2"/>
              </a:rPr>
              <a:t>your Firefox browser</a:t>
            </a:r>
            <a:endParaRPr lang="en-US" sz="3200" dirty="0" smtClean="0">
              <a:sym typeface="Wingdings" pitchFamily="2" charset="2"/>
            </a:endParaRPr>
          </a:p>
          <a:p>
            <a:pPr marL="381000" indent="-381000" eaLnBrk="1" hangingPunct="1">
              <a:buClr>
                <a:srgbClr val="FF9900"/>
              </a:buClr>
              <a:buFontTx/>
              <a:buChar char="•"/>
            </a:pPr>
            <a:r>
              <a:rPr lang="en-US" sz="1600" dirty="0" smtClean="0">
                <a:sym typeface="Wingdings" pitchFamily="2" charset="2"/>
              </a:rPr>
              <a:t>If not installed then follow the instruction on the next slide</a:t>
            </a:r>
            <a:endParaRPr lang="en-US" sz="1600" dirty="0" smtClean="0"/>
          </a:p>
        </p:txBody>
      </p:sp>
      <p:sp>
        <p:nvSpPr>
          <p:cNvPr id="413700" name="AutoShape 4"/>
          <p:cNvSpPr>
            <a:spLocks noChangeArrowheads="1"/>
          </p:cNvSpPr>
          <p:nvPr/>
        </p:nvSpPr>
        <p:spPr bwMode="auto">
          <a:xfrm>
            <a:off x="6489700" y="4699000"/>
            <a:ext cx="2133600" cy="1231900"/>
          </a:xfrm>
          <a:prstGeom prst="wedgeRoundRectCallout">
            <a:avLst>
              <a:gd name="adj1" fmla="val -91741"/>
              <a:gd name="adj2" fmla="val -10824"/>
              <a:gd name="adj3" fmla="val 16667"/>
            </a:avLst>
          </a:prstGeom>
          <a:solidFill>
            <a:schemeClr val="accent1"/>
          </a:solidFill>
          <a:ln w="9525">
            <a:solidFill>
              <a:schemeClr val="tx1"/>
            </a:solidFill>
            <a:miter lim="800000"/>
            <a:headEnd/>
            <a:tailEnd/>
          </a:ln>
        </p:spPr>
        <p:txBody>
          <a:bodyPr/>
          <a:lstStyle/>
          <a:p>
            <a:pPr algn="ctr"/>
            <a:r>
              <a:rPr lang="en-US"/>
              <a:t>Check whether Selenium IDE is already installed</a:t>
            </a:r>
          </a:p>
        </p:txBody>
      </p:sp>
      <p:sp>
        <p:nvSpPr>
          <p:cNvPr id="413706" name="Oval 10"/>
          <p:cNvSpPr>
            <a:spLocks noChangeArrowheads="1"/>
          </p:cNvSpPr>
          <p:nvPr/>
        </p:nvSpPr>
        <p:spPr bwMode="auto">
          <a:xfrm>
            <a:off x="1752600" y="4178300"/>
            <a:ext cx="698500" cy="609600"/>
          </a:xfrm>
          <a:prstGeom prst="ellipse">
            <a:avLst/>
          </a:prstGeom>
          <a:solidFill>
            <a:schemeClr val="accent1"/>
          </a:solidFill>
          <a:ln w="9525">
            <a:solidFill>
              <a:schemeClr val="tx1"/>
            </a:solidFill>
            <a:round/>
            <a:headEnd/>
            <a:tailEnd/>
          </a:ln>
        </p:spPr>
        <p:txBody>
          <a:bodyPr wrap="none" anchor="ctr"/>
          <a:lstStyle/>
          <a:p>
            <a:pPr algn="ctr"/>
            <a:r>
              <a:rPr lang="en-US"/>
              <a:t>*1</a:t>
            </a:r>
          </a:p>
        </p:txBody>
      </p:sp>
      <p:sp>
        <p:nvSpPr>
          <p:cNvPr id="413707" name="Oval 11"/>
          <p:cNvSpPr>
            <a:spLocks noChangeArrowheads="1"/>
          </p:cNvSpPr>
          <p:nvPr/>
        </p:nvSpPr>
        <p:spPr bwMode="auto">
          <a:xfrm>
            <a:off x="3860800" y="4178300"/>
            <a:ext cx="698500" cy="609600"/>
          </a:xfrm>
          <a:prstGeom prst="ellipse">
            <a:avLst/>
          </a:prstGeom>
          <a:solidFill>
            <a:schemeClr val="accent1"/>
          </a:solidFill>
          <a:ln w="9525">
            <a:solidFill>
              <a:schemeClr val="tx1"/>
            </a:solidFill>
            <a:round/>
            <a:headEnd/>
            <a:tailEnd/>
          </a:ln>
        </p:spPr>
        <p:txBody>
          <a:bodyPr wrap="none" anchor="ctr"/>
          <a:lstStyle/>
          <a:p>
            <a:pPr algn="ctr"/>
            <a:r>
              <a:rPr lang="en-US"/>
              <a:t>*2</a:t>
            </a:r>
          </a:p>
        </p:txBody>
      </p:sp>
      <p:pic>
        <p:nvPicPr>
          <p:cNvPr id="413711" name="Picture 15"/>
          <p:cNvPicPr>
            <a:picLocks noChangeAspect="1" noChangeArrowheads="1"/>
          </p:cNvPicPr>
          <p:nvPr/>
        </p:nvPicPr>
        <p:blipFill>
          <a:blip r:embed="rId3"/>
          <a:srcRect/>
          <a:stretch>
            <a:fillRect/>
          </a:stretch>
        </p:blipFill>
        <p:spPr bwMode="auto">
          <a:xfrm>
            <a:off x="0" y="4802188"/>
            <a:ext cx="3114675" cy="1419225"/>
          </a:xfrm>
          <a:prstGeom prst="rect">
            <a:avLst/>
          </a:prstGeom>
          <a:noFill/>
          <a:ln w="9525">
            <a:noFill/>
            <a:miter lim="800000"/>
            <a:headEnd/>
            <a:tailEnd/>
          </a:ln>
        </p:spPr>
      </p:pic>
      <p:pic>
        <p:nvPicPr>
          <p:cNvPr id="413713" name="Picture 17"/>
          <p:cNvPicPr>
            <a:picLocks noChangeAspect="1" noChangeArrowheads="1"/>
          </p:cNvPicPr>
          <p:nvPr/>
        </p:nvPicPr>
        <p:blipFill>
          <a:blip r:embed="rId4"/>
          <a:srcRect/>
          <a:stretch>
            <a:fillRect/>
          </a:stretch>
        </p:blipFill>
        <p:spPr bwMode="auto">
          <a:xfrm>
            <a:off x="3144838" y="4826000"/>
            <a:ext cx="2371725" cy="13462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slide(fromTop)">
                                      <p:cBhvr>
                                        <p:cTn id="7" dur="500"/>
                                        <p:tgtEl>
                                          <p:spTgt spid="413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3706"/>
                                        </p:tgtEl>
                                        <p:attrNameLst>
                                          <p:attrName>style.visibility</p:attrName>
                                        </p:attrNameLst>
                                      </p:cBhvr>
                                      <p:to>
                                        <p:strVal val="visible"/>
                                      </p:to>
                                    </p:set>
                                    <p:animEffect transition="in" filter="blinds(horizontal)">
                                      <p:cBhvr>
                                        <p:cTn id="12" dur="500"/>
                                        <p:tgtEl>
                                          <p:spTgt spid="4137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3711"/>
                                        </p:tgtEl>
                                        <p:attrNameLst>
                                          <p:attrName>style.visibility</p:attrName>
                                        </p:attrNameLst>
                                      </p:cBhvr>
                                      <p:to>
                                        <p:strVal val="visible"/>
                                      </p:to>
                                    </p:set>
                                    <p:animEffect transition="in" filter="blinds(horizontal)">
                                      <p:cBhvr>
                                        <p:cTn id="17" dur="500"/>
                                        <p:tgtEl>
                                          <p:spTgt spid="4137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13699">
                                            <p:txEl>
                                              <p:pRg st="1" end="1"/>
                                            </p:txEl>
                                          </p:spTgt>
                                        </p:tgtEl>
                                        <p:attrNameLst>
                                          <p:attrName>style.visibility</p:attrName>
                                        </p:attrNameLst>
                                      </p:cBhvr>
                                      <p:to>
                                        <p:strVal val="visible"/>
                                      </p:to>
                                    </p:set>
                                    <p:animEffect transition="in" filter="slide(fromTop)">
                                      <p:cBhvr>
                                        <p:cTn id="22" dur="500"/>
                                        <p:tgtEl>
                                          <p:spTgt spid="4136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3707"/>
                                        </p:tgtEl>
                                        <p:attrNameLst>
                                          <p:attrName>style.visibility</p:attrName>
                                        </p:attrNameLst>
                                      </p:cBhvr>
                                      <p:to>
                                        <p:strVal val="visible"/>
                                      </p:to>
                                    </p:set>
                                    <p:animEffect transition="in" filter="blinds(horizontal)">
                                      <p:cBhvr>
                                        <p:cTn id="27" dur="500"/>
                                        <p:tgtEl>
                                          <p:spTgt spid="41370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3713"/>
                                        </p:tgtEl>
                                        <p:attrNameLst>
                                          <p:attrName>style.visibility</p:attrName>
                                        </p:attrNameLst>
                                      </p:cBhvr>
                                      <p:to>
                                        <p:strVal val="visible"/>
                                      </p:to>
                                    </p:set>
                                    <p:animEffect transition="in" filter="blinds(horizontal)">
                                      <p:cBhvr>
                                        <p:cTn id="32" dur="500"/>
                                        <p:tgtEl>
                                          <p:spTgt spid="41371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413699">
                                            <p:txEl>
                                              <p:pRg st="2" end="2"/>
                                            </p:txEl>
                                          </p:spTgt>
                                        </p:tgtEl>
                                        <p:attrNameLst>
                                          <p:attrName>style.visibility</p:attrName>
                                        </p:attrNameLst>
                                      </p:cBhvr>
                                      <p:to>
                                        <p:strVal val="visible"/>
                                      </p:to>
                                    </p:set>
                                    <p:animEffect transition="in" filter="slide(fromTop)">
                                      <p:cBhvr>
                                        <p:cTn id="37" dur="500"/>
                                        <p:tgtEl>
                                          <p:spTgt spid="41369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413699">
                                            <p:txEl>
                                              <p:pRg st="3" end="3"/>
                                            </p:txEl>
                                          </p:spTgt>
                                        </p:tgtEl>
                                        <p:attrNameLst>
                                          <p:attrName>style.visibility</p:attrName>
                                        </p:attrNameLst>
                                      </p:cBhvr>
                                      <p:to>
                                        <p:strVal val="visible"/>
                                      </p:to>
                                    </p:set>
                                    <p:animEffect transition="in" filter="slide(fromTop)">
                                      <p:cBhvr>
                                        <p:cTn id="42" dur="500"/>
                                        <p:tgtEl>
                                          <p:spTgt spid="41369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3700"/>
                                        </p:tgtEl>
                                        <p:attrNameLst>
                                          <p:attrName>style.visibility</p:attrName>
                                        </p:attrNameLst>
                                      </p:cBhvr>
                                      <p:to>
                                        <p:strVal val="visible"/>
                                      </p:to>
                                    </p:set>
                                    <p:animEffect transition="in" filter="blinds(horizontal)">
                                      <p:cBhvr>
                                        <p:cTn id="47" dur="500"/>
                                        <p:tgtEl>
                                          <p:spTgt spid="413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autoUpdateAnimBg="0"/>
      <p:bldP spid="413700" grpId="0" animBg="1"/>
      <p:bldP spid="413706" grpId="0" animBg="1"/>
      <p:bldP spid="41370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4579" name="Slide Number Placeholder 5"/>
          <p:cNvSpPr>
            <a:spLocks noGrp="1"/>
          </p:cNvSpPr>
          <p:nvPr>
            <p:ph type="sldNum" sz="quarter" idx="12"/>
          </p:nvPr>
        </p:nvSpPr>
        <p:spPr>
          <a:noFill/>
        </p:spPr>
        <p:txBody>
          <a:bodyPr/>
          <a:lstStyle/>
          <a:p>
            <a:fld id="{0F1EA19A-57EA-4C86-80B0-55E0637FE408}" type="slidenum">
              <a:rPr lang="en-US"/>
              <a:pPr/>
              <a:t>12</a:t>
            </a:fld>
            <a:endParaRPr lang="en-US"/>
          </a:p>
        </p:txBody>
      </p:sp>
      <p:sp>
        <p:nvSpPr>
          <p:cNvPr id="24580" name="Rectangle 2"/>
          <p:cNvSpPr>
            <a:spLocks noGrp="1" noChangeArrowheads="1"/>
          </p:cNvSpPr>
          <p:nvPr>
            <p:ph type="title"/>
          </p:nvPr>
        </p:nvSpPr>
        <p:spPr/>
        <p:txBody>
          <a:bodyPr/>
          <a:lstStyle/>
          <a:p>
            <a:pPr eaLnBrk="1" hangingPunct="1"/>
            <a:r>
              <a:rPr lang="en-US" smtClean="0"/>
              <a:t>Installing Selenium IDE				#2</a:t>
            </a:r>
          </a:p>
        </p:txBody>
      </p:sp>
      <p:sp>
        <p:nvSpPr>
          <p:cNvPr id="415750" name="Oval 6"/>
          <p:cNvSpPr>
            <a:spLocks noChangeArrowheads="1"/>
          </p:cNvSpPr>
          <p:nvPr/>
        </p:nvSpPr>
        <p:spPr bwMode="auto">
          <a:xfrm>
            <a:off x="5118100" y="4038600"/>
            <a:ext cx="698500" cy="609600"/>
          </a:xfrm>
          <a:prstGeom prst="ellipse">
            <a:avLst/>
          </a:prstGeom>
          <a:solidFill>
            <a:schemeClr val="accent1"/>
          </a:solidFill>
          <a:ln w="9525">
            <a:solidFill>
              <a:schemeClr val="tx1"/>
            </a:solidFill>
            <a:round/>
            <a:headEnd/>
            <a:tailEnd/>
          </a:ln>
        </p:spPr>
        <p:txBody>
          <a:bodyPr wrap="none" anchor="ctr"/>
          <a:lstStyle/>
          <a:p>
            <a:pPr algn="ctr"/>
            <a:r>
              <a:rPr lang="en-US"/>
              <a:t>*2</a:t>
            </a:r>
          </a:p>
        </p:txBody>
      </p:sp>
      <p:pic>
        <p:nvPicPr>
          <p:cNvPr id="24589" name="Picture 13"/>
          <p:cNvPicPr>
            <a:picLocks noChangeAspect="1" noChangeArrowheads="1"/>
          </p:cNvPicPr>
          <p:nvPr/>
        </p:nvPicPr>
        <p:blipFill>
          <a:blip r:embed="rId3"/>
          <a:srcRect/>
          <a:stretch>
            <a:fillRect/>
          </a:stretch>
        </p:blipFill>
        <p:spPr bwMode="auto">
          <a:xfrm>
            <a:off x="457200" y="3362325"/>
            <a:ext cx="5972175" cy="2733675"/>
          </a:xfrm>
          <a:prstGeom prst="rect">
            <a:avLst/>
          </a:prstGeom>
          <a:noFill/>
          <a:ln w="9525">
            <a:noFill/>
            <a:miter lim="800000"/>
            <a:headEnd/>
            <a:tailEnd/>
          </a:ln>
          <a:effectLst/>
        </p:spPr>
      </p:pic>
      <p:sp>
        <p:nvSpPr>
          <p:cNvPr id="415755" name="AutoShape 11"/>
          <p:cNvSpPr>
            <a:spLocks noChangeArrowheads="1"/>
          </p:cNvSpPr>
          <p:nvPr/>
        </p:nvSpPr>
        <p:spPr bwMode="auto">
          <a:xfrm>
            <a:off x="6604000" y="3644900"/>
            <a:ext cx="2044700" cy="863600"/>
          </a:xfrm>
          <a:prstGeom prst="wedgeRoundRectCallout">
            <a:avLst>
              <a:gd name="adj1" fmla="val -69744"/>
              <a:gd name="adj2" fmla="val 110793"/>
              <a:gd name="adj3" fmla="val 16667"/>
            </a:avLst>
          </a:prstGeom>
          <a:solidFill>
            <a:srgbClr val="800000"/>
          </a:solidFill>
          <a:ln w="9525">
            <a:solidFill>
              <a:schemeClr val="tx1"/>
            </a:solidFill>
            <a:miter lim="800000"/>
            <a:headEnd/>
            <a:tailEnd/>
          </a:ln>
        </p:spPr>
        <p:txBody>
          <a:bodyPr/>
          <a:lstStyle/>
          <a:p>
            <a:pPr algn="ctr"/>
            <a:r>
              <a:rPr lang="en-US"/>
              <a:t>Don’t do this in IE browser</a:t>
            </a:r>
          </a:p>
        </p:txBody>
      </p:sp>
      <p:sp>
        <p:nvSpPr>
          <p:cNvPr id="415756" name="AutoShape 12"/>
          <p:cNvSpPr>
            <a:spLocks noChangeArrowheads="1"/>
          </p:cNvSpPr>
          <p:nvPr/>
        </p:nvSpPr>
        <p:spPr bwMode="auto">
          <a:xfrm>
            <a:off x="6781800" y="5029200"/>
            <a:ext cx="2133600" cy="469900"/>
          </a:xfrm>
          <a:prstGeom prst="wedgeRoundRectCallout">
            <a:avLst>
              <a:gd name="adj1" fmla="val -164702"/>
              <a:gd name="adj2" fmla="val 130311"/>
              <a:gd name="adj3" fmla="val 16667"/>
            </a:avLst>
          </a:prstGeom>
          <a:solidFill>
            <a:schemeClr val="accent1"/>
          </a:solidFill>
          <a:ln w="9525">
            <a:solidFill>
              <a:schemeClr val="tx1"/>
            </a:solidFill>
            <a:miter lim="800000"/>
            <a:headEnd/>
            <a:tailEnd/>
          </a:ln>
        </p:spPr>
        <p:txBody>
          <a:bodyPr/>
          <a:lstStyle/>
          <a:p>
            <a:pPr algn="ctr"/>
            <a:r>
              <a:rPr lang="en-US" dirty="0"/>
              <a:t>Click download</a:t>
            </a:r>
          </a:p>
        </p:txBody>
      </p:sp>
      <p:sp>
        <p:nvSpPr>
          <p:cNvPr id="415747" name="Rectangle 3"/>
          <p:cNvSpPr>
            <a:spLocks noGrp="1" noChangeArrowheads="1"/>
          </p:cNvSpPr>
          <p:nvPr>
            <p:ph type="body" idx="1"/>
          </p:nvPr>
        </p:nvSpPr>
        <p:spPr>
          <a:xfrm>
            <a:off x="0" y="679450"/>
            <a:ext cx="9144000" cy="2965450"/>
          </a:xfrm>
        </p:spPr>
        <p:txBody>
          <a:bodyPr/>
          <a:lstStyle/>
          <a:p>
            <a:pPr marL="381000" indent="-381000" eaLnBrk="1" hangingPunct="1">
              <a:buClr>
                <a:srgbClr val="FF9900"/>
              </a:buClr>
              <a:buFontTx/>
              <a:buChar char="•"/>
            </a:pPr>
            <a:r>
              <a:rPr lang="en-US" sz="3200" dirty="0" smtClean="0"/>
              <a:t>Open the Firefox browser window (*1)</a:t>
            </a:r>
          </a:p>
          <a:p>
            <a:pPr marL="381000" indent="-381000" eaLnBrk="1" hangingPunct="1">
              <a:buClr>
                <a:srgbClr val="FF9900"/>
              </a:buClr>
              <a:buFontTx/>
              <a:buChar char="•"/>
            </a:pPr>
            <a:r>
              <a:rPr lang="en-US" sz="3200" dirty="0" smtClean="0"/>
              <a:t>In the navigation tool bar type the below URL:</a:t>
            </a:r>
          </a:p>
          <a:p>
            <a:pPr marL="838200" lvl="1" indent="-381000" eaLnBrk="1" hangingPunct="1">
              <a:buClr>
                <a:srgbClr val="FF9900"/>
              </a:buClr>
              <a:buFontTx/>
              <a:buChar char="–"/>
            </a:pPr>
            <a:r>
              <a:rPr lang="en-US" sz="3200" dirty="0" smtClean="0">
                <a:sym typeface="Wingdings" pitchFamily="2" charset="2"/>
                <a:hlinkClick r:id="rId4"/>
              </a:rPr>
              <a:t>http://seleniumhq.org/download/</a:t>
            </a:r>
            <a:endParaRPr lang="en-US" sz="3200" dirty="0" smtClean="0">
              <a:sym typeface="Wingdings" pitchFamily="2" charset="2"/>
            </a:endParaRPr>
          </a:p>
          <a:p>
            <a:pPr marL="838200" lvl="1" indent="-381000" eaLnBrk="1" hangingPunct="1">
              <a:buClr>
                <a:srgbClr val="FF9900"/>
              </a:buClr>
              <a:buFontTx/>
              <a:buChar char="–"/>
            </a:pPr>
            <a:r>
              <a:rPr lang="en-US" sz="3200" dirty="0" smtClean="0">
                <a:sym typeface="Wingdings" pitchFamily="2" charset="2"/>
              </a:rPr>
              <a:t>Under Downloads Choose Selenium </a:t>
            </a:r>
            <a:r>
              <a:rPr lang="en-US" sz="3200" dirty="0" smtClean="0">
                <a:sym typeface="Wingdings" pitchFamily="2" charset="2"/>
              </a:rPr>
              <a:t>IDE(*1</a:t>
            </a:r>
            <a:r>
              <a:rPr lang="en-US" sz="3200" dirty="0" smtClean="0">
                <a:sym typeface="Wingdings" pitchFamily="2" charset="2"/>
              </a:rPr>
              <a:t>)</a:t>
            </a:r>
            <a:endParaRPr lang="en-US" sz="3200" dirty="0" smtClean="0">
              <a:sym typeface="Wingdings" pitchFamily="2" charset="2"/>
            </a:endParaRPr>
          </a:p>
        </p:txBody>
      </p:sp>
      <p:sp>
        <p:nvSpPr>
          <p:cNvPr id="415749" name="Oval 5"/>
          <p:cNvSpPr>
            <a:spLocks noChangeArrowheads="1"/>
          </p:cNvSpPr>
          <p:nvPr/>
        </p:nvSpPr>
        <p:spPr bwMode="auto">
          <a:xfrm>
            <a:off x="0" y="4089400"/>
            <a:ext cx="698500" cy="609600"/>
          </a:xfrm>
          <a:prstGeom prst="ellipse">
            <a:avLst/>
          </a:prstGeom>
          <a:solidFill>
            <a:schemeClr val="accent1"/>
          </a:solidFill>
          <a:ln w="9525">
            <a:solidFill>
              <a:schemeClr val="tx1"/>
            </a:solidFill>
            <a:round/>
            <a:headEnd/>
            <a:tailEnd/>
          </a:ln>
        </p:spPr>
        <p:txBody>
          <a:bodyPr wrap="none" anchor="ctr"/>
          <a:lstStyle/>
          <a:p>
            <a:pPr algn="ctr"/>
            <a:r>
              <a:rPr lang="en-US" dirty="0" smtClean="0"/>
              <a:t>*3</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slide(fromTop)">
                                      <p:cBhvr>
                                        <p:cTn id="7" dur="500"/>
                                        <p:tgtEl>
                                          <p:spTgt spid="415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5749"/>
                                        </p:tgtEl>
                                        <p:attrNameLst>
                                          <p:attrName>style.visibility</p:attrName>
                                        </p:attrNameLst>
                                      </p:cBhvr>
                                      <p:to>
                                        <p:strVal val="visible"/>
                                      </p:to>
                                    </p:set>
                                    <p:animEffect transition="in" filter="blinds(horizontal)">
                                      <p:cBhvr>
                                        <p:cTn id="12" dur="500"/>
                                        <p:tgtEl>
                                          <p:spTgt spid="41574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15747">
                                            <p:txEl>
                                              <p:pRg st="1" end="1"/>
                                            </p:txEl>
                                          </p:spTgt>
                                        </p:tgtEl>
                                        <p:attrNameLst>
                                          <p:attrName>style.visibility</p:attrName>
                                        </p:attrNameLst>
                                      </p:cBhvr>
                                      <p:to>
                                        <p:strVal val="visible"/>
                                      </p:to>
                                    </p:set>
                                    <p:animEffect transition="in" filter="slide(fromTop)">
                                      <p:cBhvr>
                                        <p:cTn id="17" dur="500"/>
                                        <p:tgtEl>
                                          <p:spTgt spid="415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15747">
                                            <p:txEl>
                                              <p:pRg st="2" end="2"/>
                                            </p:txEl>
                                          </p:spTgt>
                                        </p:tgtEl>
                                        <p:attrNameLst>
                                          <p:attrName>style.visibility</p:attrName>
                                        </p:attrNameLst>
                                      </p:cBhvr>
                                      <p:to>
                                        <p:strVal val="visible"/>
                                      </p:to>
                                    </p:set>
                                    <p:animEffect transition="in" filter="slide(fromTop)">
                                      <p:cBhvr>
                                        <p:cTn id="22" dur="500"/>
                                        <p:tgtEl>
                                          <p:spTgt spid="415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15747">
                                            <p:txEl>
                                              <p:pRg st="3" end="3"/>
                                            </p:txEl>
                                          </p:spTgt>
                                        </p:tgtEl>
                                        <p:attrNameLst>
                                          <p:attrName>style.visibility</p:attrName>
                                        </p:attrNameLst>
                                      </p:cBhvr>
                                      <p:to>
                                        <p:strVal val="visible"/>
                                      </p:to>
                                    </p:set>
                                    <p:animEffect transition="in" filter="slide(fromTop)">
                                      <p:cBhvr>
                                        <p:cTn id="27" dur="500"/>
                                        <p:tgtEl>
                                          <p:spTgt spid="4157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5756"/>
                                        </p:tgtEl>
                                        <p:attrNameLst>
                                          <p:attrName>style.visibility</p:attrName>
                                        </p:attrNameLst>
                                      </p:cBhvr>
                                      <p:to>
                                        <p:strVal val="visible"/>
                                      </p:to>
                                    </p:set>
                                    <p:animEffect transition="in" filter="blinds(horizontal)">
                                      <p:cBhvr>
                                        <p:cTn id="32" dur="500"/>
                                        <p:tgtEl>
                                          <p:spTgt spid="41575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89"/>
                                        </p:tgtEl>
                                        <p:attrNameLst>
                                          <p:attrName>style.visibility</p:attrName>
                                        </p:attrNameLst>
                                      </p:cBhvr>
                                      <p:to>
                                        <p:strVal val="visible"/>
                                      </p:to>
                                    </p:set>
                                    <p:animEffect transition="in" filter="blinds(horizontal)">
                                      <p:cBhvr>
                                        <p:cTn id="37" dur="500"/>
                                        <p:tgtEl>
                                          <p:spTgt spid="2458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5750"/>
                                        </p:tgtEl>
                                        <p:attrNameLst>
                                          <p:attrName>style.visibility</p:attrName>
                                        </p:attrNameLst>
                                      </p:cBhvr>
                                      <p:to>
                                        <p:strVal val="visible"/>
                                      </p:to>
                                    </p:set>
                                    <p:animEffect transition="in" filter="blinds(horizontal)">
                                      <p:cBhvr>
                                        <p:cTn id="42" dur="500"/>
                                        <p:tgtEl>
                                          <p:spTgt spid="41575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5755"/>
                                        </p:tgtEl>
                                        <p:attrNameLst>
                                          <p:attrName>style.visibility</p:attrName>
                                        </p:attrNameLst>
                                      </p:cBhvr>
                                      <p:to>
                                        <p:strVal val="visible"/>
                                      </p:to>
                                    </p:set>
                                    <p:animEffect transition="in" filter="blinds(horizontal)">
                                      <p:cBhvr>
                                        <p:cTn id="47" dur="500"/>
                                        <p:tgtEl>
                                          <p:spTgt spid="415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0" grpId="0" animBg="1"/>
      <p:bldP spid="415755" grpId="0" animBg="1"/>
      <p:bldP spid="415756" grpId="0" animBg="1"/>
      <p:bldP spid="415747" grpId="0" build="p" autoUpdateAnimBg="0"/>
      <p:bldP spid="41574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90" name="Picture 14"/>
          <p:cNvPicPr>
            <a:picLocks noChangeAspect="1" noChangeArrowheads="1"/>
          </p:cNvPicPr>
          <p:nvPr/>
        </p:nvPicPr>
        <p:blipFill>
          <a:blip r:embed="rId3"/>
          <a:srcRect/>
          <a:stretch>
            <a:fillRect/>
          </a:stretch>
        </p:blipFill>
        <p:spPr bwMode="auto">
          <a:xfrm>
            <a:off x="357188" y="2041525"/>
            <a:ext cx="8086725" cy="1771650"/>
          </a:xfrm>
          <a:prstGeom prst="rect">
            <a:avLst/>
          </a:prstGeom>
          <a:noFill/>
          <a:ln w="9525">
            <a:noFill/>
            <a:miter lim="800000"/>
            <a:headEnd/>
            <a:tailEnd/>
          </a:ln>
          <a:effectLst/>
        </p:spPr>
      </p:pic>
      <p:sp>
        <p:nvSpPr>
          <p:cNvPr id="24578"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4579" name="Slide Number Placeholder 5"/>
          <p:cNvSpPr>
            <a:spLocks noGrp="1"/>
          </p:cNvSpPr>
          <p:nvPr>
            <p:ph type="sldNum" sz="quarter" idx="12"/>
          </p:nvPr>
        </p:nvSpPr>
        <p:spPr>
          <a:noFill/>
        </p:spPr>
        <p:txBody>
          <a:bodyPr/>
          <a:lstStyle/>
          <a:p>
            <a:fld id="{0F1EA19A-57EA-4C86-80B0-55E0637FE408}" type="slidenum">
              <a:rPr lang="en-US"/>
              <a:pPr/>
              <a:t>13</a:t>
            </a:fld>
            <a:endParaRPr lang="en-US"/>
          </a:p>
        </p:txBody>
      </p:sp>
      <p:sp>
        <p:nvSpPr>
          <p:cNvPr id="24580" name="Rectangle 2"/>
          <p:cNvSpPr>
            <a:spLocks noGrp="1" noChangeArrowheads="1"/>
          </p:cNvSpPr>
          <p:nvPr>
            <p:ph type="title"/>
          </p:nvPr>
        </p:nvSpPr>
        <p:spPr/>
        <p:txBody>
          <a:bodyPr/>
          <a:lstStyle/>
          <a:p>
            <a:pPr eaLnBrk="1" hangingPunct="1"/>
            <a:r>
              <a:rPr lang="en-US" dirty="0" smtClean="0"/>
              <a:t>Installing Selenium IDE				</a:t>
            </a:r>
            <a:r>
              <a:rPr lang="en-US" dirty="0" smtClean="0"/>
              <a:t>#3</a:t>
            </a:r>
            <a:endParaRPr lang="en-US" dirty="0" smtClean="0"/>
          </a:p>
        </p:txBody>
      </p:sp>
      <p:sp>
        <p:nvSpPr>
          <p:cNvPr id="415749" name="Oval 5"/>
          <p:cNvSpPr>
            <a:spLocks noChangeArrowheads="1"/>
          </p:cNvSpPr>
          <p:nvPr/>
        </p:nvSpPr>
        <p:spPr bwMode="auto">
          <a:xfrm>
            <a:off x="2368550" y="1828800"/>
            <a:ext cx="698500" cy="609600"/>
          </a:xfrm>
          <a:prstGeom prst="ellipse">
            <a:avLst/>
          </a:prstGeom>
          <a:solidFill>
            <a:schemeClr val="accent1"/>
          </a:solidFill>
          <a:ln w="9525">
            <a:solidFill>
              <a:schemeClr val="tx1"/>
            </a:solidFill>
            <a:round/>
            <a:headEnd/>
            <a:tailEnd/>
          </a:ln>
        </p:spPr>
        <p:txBody>
          <a:bodyPr wrap="none" anchor="ctr"/>
          <a:lstStyle/>
          <a:p>
            <a:pPr algn="ctr"/>
            <a:r>
              <a:rPr lang="en-US" dirty="0" smtClean="0"/>
              <a:t>*4</a:t>
            </a:r>
            <a:endParaRPr lang="en-US" dirty="0"/>
          </a:p>
        </p:txBody>
      </p:sp>
      <p:sp>
        <p:nvSpPr>
          <p:cNvPr id="415756" name="AutoShape 12"/>
          <p:cNvSpPr>
            <a:spLocks noChangeArrowheads="1"/>
          </p:cNvSpPr>
          <p:nvPr/>
        </p:nvSpPr>
        <p:spPr bwMode="auto">
          <a:xfrm>
            <a:off x="6426200" y="4641850"/>
            <a:ext cx="2133600" cy="469900"/>
          </a:xfrm>
          <a:prstGeom prst="wedgeRoundRectCallout">
            <a:avLst>
              <a:gd name="adj1" fmla="val 8768"/>
              <a:gd name="adj2" fmla="val -490540"/>
              <a:gd name="adj3" fmla="val 16667"/>
            </a:avLst>
          </a:prstGeom>
          <a:solidFill>
            <a:schemeClr val="accent1"/>
          </a:solidFill>
          <a:ln w="9525">
            <a:solidFill>
              <a:schemeClr val="tx1"/>
            </a:solidFill>
            <a:miter lim="800000"/>
            <a:headEnd/>
            <a:tailEnd/>
          </a:ln>
        </p:spPr>
        <p:txBody>
          <a:bodyPr/>
          <a:lstStyle/>
          <a:p>
            <a:pPr algn="ctr"/>
            <a:r>
              <a:rPr lang="en-US" dirty="0"/>
              <a:t>Click </a:t>
            </a:r>
            <a:r>
              <a:rPr lang="en-US" dirty="0" smtClean="0"/>
              <a:t>Allow</a:t>
            </a:r>
            <a:endParaRPr lang="en-US" dirty="0"/>
          </a:p>
        </p:txBody>
      </p:sp>
      <p:sp>
        <p:nvSpPr>
          <p:cNvPr id="415747" name="Rectangle 3"/>
          <p:cNvSpPr>
            <a:spLocks noGrp="1" noChangeArrowheads="1"/>
          </p:cNvSpPr>
          <p:nvPr>
            <p:ph type="body" idx="1"/>
          </p:nvPr>
        </p:nvSpPr>
        <p:spPr>
          <a:xfrm>
            <a:off x="0" y="601663"/>
            <a:ext cx="9144000" cy="1227137"/>
          </a:xfrm>
        </p:spPr>
        <p:txBody>
          <a:bodyPr/>
          <a:lstStyle/>
          <a:p>
            <a:pPr marL="381000" indent="-381000" eaLnBrk="1" hangingPunct="1">
              <a:buClr>
                <a:srgbClr val="FF9900"/>
              </a:buClr>
              <a:buFontTx/>
              <a:buChar char="•"/>
            </a:pPr>
            <a:r>
              <a:rPr lang="en-US" sz="3200" dirty="0" smtClean="0"/>
              <a:t>Click Allow if Firefox prevents to install (*4)</a:t>
            </a:r>
            <a:endParaRPr lang="en-US" sz="3200"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slide(fromTop)">
                                      <p:cBhvr>
                                        <p:cTn id="7" dur="500"/>
                                        <p:tgtEl>
                                          <p:spTgt spid="415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5749"/>
                                        </p:tgtEl>
                                        <p:attrNameLst>
                                          <p:attrName>style.visibility</p:attrName>
                                        </p:attrNameLst>
                                      </p:cBhvr>
                                      <p:to>
                                        <p:strVal val="visible"/>
                                      </p:to>
                                    </p:set>
                                    <p:animEffect transition="in" filter="blinds(horizontal)">
                                      <p:cBhvr>
                                        <p:cTn id="12" dur="500"/>
                                        <p:tgtEl>
                                          <p:spTgt spid="4157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5756"/>
                                        </p:tgtEl>
                                        <p:attrNameLst>
                                          <p:attrName>style.visibility</p:attrName>
                                        </p:attrNameLst>
                                      </p:cBhvr>
                                      <p:to>
                                        <p:strVal val="visible"/>
                                      </p:to>
                                    </p:set>
                                    <p:animEffect transition="in" filter="blinds(horizontal)">
                                      <p:cBhvr>
                                        <p:cTn id="17" dur="500"/>
                                        <p:tgtEl>
                                          <p:spTgt spid="4157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90"/>
                                        </p:tgtEl>
                                        <p:attrNameLst>
                                          <p:attrName>style.visibility</p:attrName>
                                        </p:attrNameLst>
                                      </p:cBhvr>
                                      <p:to>
                                        <p:strVal val="visible"/>
                                      </p:to>
                                    </p:set>
                                    <p:animEffect transition="in" filter="blinds(horizontal)">
                                      <p:cBhvr>
                                        <p:cTn id="22"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9" grpId="0" animBg="1"/>
      <p:bldP spid="415756" grpId="0" animBg="1"/>
      <p:bldP spid="4157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5603" name="Slide Number Placeholder 5"/>
          <p:cNvSpPr>
            <a:spLocks noGrp="1"/>
          </p:cNvSpPr>
          <p:nvPr>
            <p:ph type="sldNum" sz="quarter" idx="12"/>
          </p:nvPr>
        </p:nvSpPr>
        <p:spPr>
          <a:noFill/>
        </p:spPr>
        <p:txBody>
          <a:bodyPr/>
          <a:lstStyle/>
          <a:p>
            <a:fld id="{44FBA42E-ABB1-4797-AFA6-C281F11BF5AD}" type="slidenum">
              <a:rPr lang="en-US"/>
              <a:pPr/>
              <a:t>14</a:t>
            </a:fld>
            <a:endParaRPr lang="en-US"/>
          </a:p>
        </p:txBody>
      </p:sp>
      <p:sp>
        <p:nvSpPr>
          <p:cNvPr id="25604" name="Rectangle 2"/>
          <p:cNvSpPr>
            <a:spLocks noGrp="1" noChangeArrowheads="1"/>
          </p:cNvSpPr>
          <p:nvPr>
            <p:ph type="title"/>
          </p:nvPr>
        </p:nvSpPr>
        <p:spPr/>
        <p:txBody>
          <a:bodyPr/>
          <a:lstStyle/>
          <a:p>
            <a:pPr eaLnBrk="1" hangingPunct="1"/>
            <a:r>
              <a:rPr lang="en-US" dirty="0" smtClean="0"/>
              <a:t>Installing Selenium IDE				</a:t>
            </a:r>
            <a:r>
              <a:rPr lang="en-US" dirty="0" smtClean="0"/>
              <a:t>#5</a:t>
            </a:r>
            <a:endParaRPr lang="en-US" dirty="0" smtClean="0"/>
          </a:p>
        </p:txBody>
      </p:sp>
      <p:sp>
        <p:nvSpPr>
          <p:cNvPr id="417795" name="Rectangle 3"/>
          <p:cNvSpPr>
            <a:spLocks noGrp="1" noChangeArrowheads="1"/>
          </p:cNvSpPr>
          <p:nvPr>
            <p:ph type="body" idx="1"/>
          </p:nvPr>
        </p:nvSpPr>
        <p:spPr>
          <a:xfrm>
            <a:off x="0" y="679450"/>
            <a:ext cx="9144000" cy="5575300"/>
          </a:xfrm>
        </p:spPr>
        <p:txBody>
          <a:bodyPr/>
          <a:lstStyle/>
          <a:p>
            <a:pPr marL="381000" indent="-381000" eaLnBrk="1" hangingPunct="1">
              <a:buClr>
                <a:srgbClr val="FF9900"/>
              </a:buClr>
              <a:buFontTx/>
              <a:buChar char="•"/>
            </a:pPr>
            <a:r>
              <a:rPr lang="en-US" sz="3200" dirty="0" smtClean="0"/>
              <a:t>When the Software Installation Window appears, select “Selenium IDE” </a:t>
            </a:r>
            <a:r>
              <a:rPr lang="en-US" sz="3200" dirty="0" smtClean="0"/>
              <a:t>(*5)</a:t>
            </a:r>
            <a:endParaRPr lang="en-US" sz="3200" dirty="0" smtClean="0"/>
          </a:p>
          <a:p>
            <a:pPr marL="381000" indent="-381000" eaLnBrk="1" hangingPunct="1">
              <a:buClr>
                <a:srgbClr val="FF9900"/>
              </a:buClr>
              <a:buFontTx/>
              <a:buChar char="•"/>
            </a:pPr>
            <a:r>
              <a:rPr lang="en-US" sz="3200" dirty="0" smtClean="0"/>
              <a:t>Press Install button</a:t>
            </a:r>
            <a:endParaRPr lang="en-US" sz="3200" dirty="0" smtClean="0">
              <a:sym typeface="Wingdings" pitchFamily="2" charset="2"/>
            </a:endParaRPr>
          </a:p>
          <a:p>
            <a:pPr marL="381000" indent="-381000" eaLnBrk="1" hangingPunct="1">
              <a:buClr>
                <a:srgbClr val="FF9900"/>
              </a:buClr>
              <a:buFontTx/>
              <a:buChar char="•"/>
            </a:pPr>
            <a:r>
              <a:rPr lang="en-US" sz="3200" dirty="0" smtClean="0">
                <a:sym typeface="Wingdings" pitchFamily="2" charset="2"/>
              </a:rPr>
              <a:t>“Selenium IDE” Add on is installed </a:t>
            </a:r>
            <a:r>
              <a:rPr lang="en-US" sz="3200" dirty="0" smtClean="0">
                <a:sym typeface="Wingdings" pitchFamily="2" charset="2"/>
              </a:rPr>
              <a:t>(*6)</a:t>
            </a:r>
            <a:endParaRPr lang="en-US" sz="3200" dirty="0" smtClean="0">
              <a:sym typeface="Wingdings" pitchFamily="2" charset="2"/>
            </a:endParaRPr>
          </a:p>
          <a:p>
            <a:pPr marL="381000" indent="-381000" eaLnBrk="1" hangingPunct="1">
              <a:buClr>
                <a:srgbClr val="FF9900"/>
              </a:buClr>
              <a:buFontTx/>
              <a:buChar char="•"/>
            </a:pPr>
            <a:r>
              <a:rPr lang="en-US" sz="3200" dirty="0" smtClean="0">
                <a:sym typeface="Wingdings" pitchFamily="2" charset="2"/>
              </a:rPr>
              <a:t>Click on “Restart Firefox” </a:t>
            </a:r>
            <a:r>
              <a:rPr lang="en-US" sz="3200" dirty="0" smtClean="0">
                <a:sym typeface="Wingdings" pitchFamily="2" charset="2"/>
              </a:rPr>
              <a:t>button(*6)</a:t>
            </a:r>
            <a:endParaRPr lang="en-US" sz="3200" dirty="0" smtClean="0">
              <a:sym typeface="Wingdings" pitchFamily="2" charset="2"/>
            </a:endParaRPr>
          </a:p>
        </p:txBody>
      </p:sp>
      <p:sp>
        <p:nvSpPr>
          <p:cNvPr id="417796" name="Oval 4"/>
          <p:cNvSpPr>
            <a:spLocks noChangeArrowheads="1"/>
          </p:cNvSpPr>
          <p:nvPr/>
        </p:nvSpPr>
        <p:spPr bwMode="auto">
          <a:xfrm>
            <a:off x="889000" y="3708400"/>
            <a:ext cx="698500" cy="609600"/>
          </a:xfrm>
          <a:prstGeom prst="ellipse">
            <a:avLst/>
          </a:prstGeom>
          <a:solidFill>
            <a:schemeClr val="accent1"/>
          </a:solidFill>
          <a:ln w="9525">
            <a:solidFill>
              <a:schemeClr val="tx1"/>
            </a:solidFill>
            <a:round/>
            <a:headEnd/>
            <a:tailEnd/>
          </a:ln>
        </p:spPr>
        <p:txBody>
          <a:bodyPr wrap="none" anchor="ctr"/>
          <a:lstStyle/>
          <a:p>
            <a:pPr algn="ctr"/>
            <a:r>
              <a:rPr lang="en-US" dirty="0" smtClean="0"/>
              <a:t>*5</a:t>
            </a:r>
            <a:endParaRPr lang="en-US" dirty="0"/>
          </a:p>
        </p:txBody>
      </p:sp>
      <p:pic>
        <p:nvPicPr>
          <p:cNvPr id="417801" name="Picture 9"/>
          <p:cNvPicPr>
            <a:picLocks noChangeAspect="1" noChangeArrowheads="1"/>
          </p:cNvPicPr>
          <p:nvPr/>
        </p:nvPicPr>
        <p:blipFill>
          <a:blip r:embed="rId3"/>
          <a:srcRect/>
          <a:stretch>
            <a:fillRect/>
          </a:stretch>
        </p:blipFill>
        <p:spPr bwMode="auto">
          <a:xfrm>
            <a:off x="50800" y="4341813"/>
            <a:ext cx="3143250" cy="1844675"/>
          </a:xfrm>
          <a:prstGeom prst="rect">
            <a:avLst/>
          </a:prstGeom>
          <a:noFill/>
          <a:ln w="9525">
            <a:noFill/>
            <a:miter lim="800000"/>
            <a:headEnd/>
            <a:tailEnd/>
          </a:ln>
        </p:spPr>
      </p:pic>
      <p:pic>
        <p:nvPicPr>
          <p:cNvPr id="25611" name="Picture 11"/>
          <p:cNvPicPr>
            <a:picLocks noChangeAspect="1" noChangeArrowheads="1"/>
          </p:cNvPicPr>
          <p:nvPr/>
        </p:nvPicPr>
        <p:blipFill>
          <a:blip r:embed="rId4"/>
          <a:srcRect/>
          <a:stretch>
            <a:fillRect/>
          </a:stretch>
        </p:blipFill>
        <p:spPr bwMode="auto">
          <a:xfrm>
            <a:off x="4076700" y="3708400"/>
            <a:ext cx="4953000" cy="2419350"/>
          </a:xfrm>
          <a:prstGeom prst="rect">
            <a:avLst/>
          </a:prstGeom>
          <a:noFill/>
          <a:ln w="9525">
            <a:noFill/>
            <a:miter lim="800000"/>
            <a:headEnd/>
            <a:tailEnd/>
          </a:ln>
          <a:effectLst/>
        </p:spPr>
      </p:pic>
      <p:sp>
        <p:nvSpPr>
          <p:cNvPr id="417803" name="AutoShape 11"/>
          <p:cNvSpPr>
            <a:spLocks noChangeArrowheads="1"/>
          </p:cNvSpPr>
          <p:nvPr/>
        </p:nvSpPr>
        <p:spPr bwMode="auto">
          <a:xfrm>
            <a:off x="5410200" y="4838700"/>
            <a:ext cx="2286000" cy="1041400"/>
          </a:xfrm>
          <a:prstGeom prst="wedgeRoundRectCallout">
            <a:avLst>
              <a:gd name="adj1" fmla="val 74564"/>
              <a:gd name="adj2" fmla="val -87045"/>
              <a:gd name="adj3" fmla="val 16667"/>
            </a:avLst>
          </a:prstGeom>
          <a:solidFill>
            <a:schemeClr val="accent1"/>
          </a:solidFill>
          <a:ln w="9525">
            <a:solidFill>
              <a:schemeClr val="tx1"/>
            </a:solidFill>
            <a:miter lim="800000"/>
            <a:headEnd/>
            <a:tailEnd/>
          </a:ln>
        </p:spPr>
        <p:txBody>
          <a:bodyPr/>
          <a:lstStyle/>
          <a:p>
            <a:pPr algn="ctr"/>
            <a:r>
              <a:rPr lang="en-US"/>
              <a:t>Restart to take effect of the Selenium Plug-in</a:t>
            </a:r>
          </a:p>
        </p:txBody>
      </p:sp>
      <p:sp>
        <p:nvSpPr>
          <p:cNvPr id="417797" name="Oval 5"/>
          <p:cNvSpPr>
            <a:spLocks noChangeArrowheads="1"/>
          </p:cNvSpPr>
          <p:nvPr/>
        </p:nvSpPr>
        <p:spPr bwMode="auto">
          <a:xfrm>
            <a:off x="4330700" y="3454400"/>
            <a:ext cx="698500" cy="609600"/>
          </a:xfrm>
          <a:prstGeom prst="ellipse">
            <a:avLst/>
          </a:prstGeom>
          <a:solidFill>
            <a:schemeClr val="accent1"/>
          </a:solidFill>
          <a:ln w="9525">
            <a:solidFill>
              <a:schemeClr val="tx1"/>
            </a:solidFill>
            <a:round/>
            <a:headEnd/>
            <a:tailEnd/>
          </a:ln>
        </p:spPr>
        <p:txBody>
          <a:bodyPr wrap="none" anchor="ctr"/>
          <a:lstStyle/>
          <a:p>
            <a:pPr algn="ctr"/>
            <a:r>
              <a:rPr lang="en-US" dirty="0" smtClean="0"/>
              <a:t>*6</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slide(fromTop)">
                                      <p:cBhvr>
                                        <p:cTn id="7" dur="500"/>
                                        <p:tgtEl>
                                          <p:spTgt spid="417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7796"/>
                                        </p:tgtEl>
                                        <p:attrNameLst>
                                          <p:attrName>style.visibility</p:attrName>
                                        </p:attrNameLst>
                                      </p:cBhvr>
                                      <p:to>
                                        <p:strVal val="visible"/>
                                      </p:to>
                                    </p:set>
                                    <p:animEffect transition="in" filter="blinds(horizontal)">
                                      <p:cBhvr>
                                        <p:cTn id="12" dur="500"/>
                                        <p:tgtEl>
                                          <p:spTgt spid="4177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7801"/>
                                        </p:tgtEl>
                                        <p:attrNameLst>
                                          <p:attrName>style.visibility</p:attrName>
                                        </p:attrNameLst>
                                      </p:cBhvr>
                                      <p:to>
                                        <p:strVal val="visible"/>
                                      </p:to>
                                    </p:set>
                                    <p:animEffect transition="in" filter="blinds(horizontal)">
                                      <p:cBhvr>
                                        <p:cTn id="17" dur="500"/>
                                        <p:tgtEl>
                                          <p:spTgt spid="4178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7795">
                                            <p:txEl>
                                              <p:pRg st="1" end="1"/>
                                            </p:txEl>
                                          </p:spTgt>
                                        </p:tgtEl>
                                        <p:attrNameLst>
                                          <p:attrName>style.visibility</p:attrName>
                                        </p:attrNameLst>
                                      </p:cBhvr>
                                      <p:to>
                                        <p:strVal val="visible"/>
                                      </p:to>
                                    </p:set>
                                    <p:animEffect transition="in" filter="blinds(horizontal)">
                                      <p:cBhvr>
                                        <p:cTn id="22" dur="500"/>
                                        <p:tgtEl>
                                          <p:spTgt spid="4177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17795">
                                            <p:txEl>
                                              <p:pRg st="2" end="2"/>
                                            </p:txEl>
                                          </p:spTgt>
                                        </p:tgtEl>
                                        <p:attrNameLst>
                                          <p:attrName>style.visibility</p:attrName>
                                        </p:attrNameLst>
                                      </p:cBhvr>
                                      <p:to>
                                        <p:strVal val="visible"/>
                                      </p:to>
                                    </p:set>
                                    <p:animEffect transition="in" filter="slide(fromTop)">
                                      <p:cBhvr>
                                        <p:cTn id="27" dur="500"/>
                                        <p:tgtEl>
                                          <p:spTgt spid="41779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17795">
                                            <p:txEl>
                                              <p:pRg st="3" end="3"/>
                                            </p:txEl>
                                          </p:spTgt>
                                        </p:tgtEl>
                                        <p:attrNameLst>
                                          <p:attrName>style.visibility</p:attrName>
                                        </p:attrNameLst>
                                      </p:cBhvr>
                                      <p:to>
                                        <p:strVal val="visible"/>
                                      </p:to>
                                    </p:set>
                                    <p:animEffect transition="in" filter="slide(fromTop)">
                                      <p:cBhvr>
                                        <p:cTn id="32" dur="500"/>
                                        <p:tgtEl>
                                          <p:spTgt spid="41779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7797"/>
                                        </p:tgtEl>
                                        <p:attrNameLst>
                                          <p:attrName>style.visibility</p:attrName>
                                        </p:attrNameLst>
                                      </p:cBhvr>
                                      <p:to>
                                        <p:strVal val="visible"/>
                                      </p:to>
                                    </p:set>
                                    <p:animEffect transition="in" filter="blinds(horizontal)">
                                      <p:cBhvr>
                                        <p:cTn id="37" dur="500"/>
                                        <p:tgtEl>
                                          <p:spTgt spid="41779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5611"/>
                                        </p:tgtEl>
                                        <p:attrNameLst>
                                          <p:attrName>style.visibility</p:attrName>
                                        </p:attrNameLst>
                                      </p:cBhvr>
                                      <p:to>
                                        <p:strVal val="visible"/>
                                      </p:to>
                                    </p:set>
                                    <p:animEffect transition="in" filter="blinds(horizontal)">
                                      <p:cBhvr>
                                        <p:cTn id="42" dur="500"/>
                                        <p:tgtEl>
                                          <p:spTgt spid="256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7803"/>
                                        </p:tgtEl>
                                        <p:attrNameLst>
                                          <p:attrName>style.visibility</p:attrName>
                                        </p:attrNameLst>
                                      </p:cBhvr>
                                      <p:to>
                                        <p:strVal val="visible"/>
                                      </p:to>
                                    </p:set>
                                    <p:animEffect transition="in" filter="blinds(horizontal)">
                                      <p:cBhvr>
                                        <p:cTn id="47" dur="500"/>
                                        <p:tgtEl>
                                          <p:spTgt spid="417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P spid="417796" grpId="0" animBg="1"/>
      <p:bldP spid="417803" grpId="0" animBg="1"/>
      <p:bldP spid="41779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4038600" y="2209800"/>
            <a:ext cx="4953000" cy="3905250"/>
          </a:xfrm>
          <a:prstGeom prst="rect">
            <a:avLst/>
          </a:prstGeom>
          <a:noFill/>
          <a:ln w="9525">
            <a:noFill/>
            <a:miter lim="800000"/>
            <a:headEnd/>
            <a:tailEnd/>
          </a:ln>
          <a:effectLst/>
        </p:spPr>
      </p:pic>
      <p:sp>
        <p:nvSpPr>
          <p:cNvPr id="24578"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4579" name="Slide Number Placeholder 5"/>
          <p:cNvSpPr>
            <a:spLocks noGrp="1"/>
          </p:cNvSpPr>
          <p:nvPr>
            <p:ph type="sldNum" sz="quarter" idx="12"/>
          </p:nvPr>
        </p:nvSpPr>
        <p:spPr>
          <a:noFill/>
        </p:spPr>
        <p:txBody>
          <a:bodyPr/>
          <a:lstStyle/>
          <a:p>
            <a:fld id="{0F1EA19A-57EA-4C86-80B0-55E0637FE408}" type="slidenum">
              <a:rPr lang="en-US"/>
              <a:pPr/>
              <a:t>15</a:t>
            </a:fld>
            <a:endParaRPr lang="en-US"/>
          </a:p>
        </p:txBody>
      </p:sp>
      <p:sp>
        <p:nvSpPr>
          <p:cNvPr id="24580" name="Rectangle 2"/>
          <p:cNvSpPr>
            <a:spLocks noGrp="1" noChangeArrowheads="1"/>
          </p:cNvSpPr>
          <p:nvPr>
            <p:ph type="title"/>
          </p:nvPr>
        </p:nvSpPr>
        <p:spPr/>
        <p:txBody>
          <a:bodyPr/>
          <a:lstStyle/>
          <a:p>
            <a:pPr eaLnBrk="1" hangingPunct="1"/>
            <a:r>
              <a:rPr lang="en-US" dirty="0" smtClean="0"/>
              <a:t>Installing Selenium IDE				</a:t>
            </a:r>
            <a:r>
              <a:rPr lang="en-US" dirty="0" smtClean="0"/>
              <a:t>#6</a:t>
            </a:r>
            <a:endParaRPr lang="en-US" dirty="0" smtClean="0"/>
          </a:p>
        </p:txBody>
      </p:sp>
      <p:sp>
        <p:nvSpPr>
          <p:cNvPr id="415749" name="Oval 5"/>
          <p:cNvSpPr>
            <a:spLocks noChangeArrowheads="1"/>
          </p:cNvSpPr>
          <p:nvPr/>
        </p:nvSpPr>
        <p:spPr bwMode="auto">
          <a:xfrm>
            <a:off x="7988300" y="2057400"/>
            <a:ext cx="698500" cy="609600"/>
          </a:xfrm>
          <a:prstGeom prst="ellipse">
            <a:avLst/>
          </a:prstGeom>
          <a:solidFill>
            <a:schemeClr val="accent1"/>
          </a:solidFill>
          <a:ln w="9525">
            <a:solidFill>
              <a:schemeClr val="tx1"/>
            </a:solidFill>
            <a:round/>
            <a:headEnd/>
            <a:tailEnd/>
          </a:ln>
        </p:spPr>
        <p:txBody>
          <a:bodyPr wrap="none" anchor="ctr"/>
          <a:lstStyle/>
          <a:p>
            <a:pPr algn="ctr"/>
            <a:r>
              <a:rPr lang="en-US" dirty="0" smtClean="0"/>
              <a:t>*7</a:t>
            </a:r>
            <a:endParaRPr lang="en-US" dirty="0"/>
          </a:p>
        </p:txBody>
      </p:sp>
      <p:sp>
        <p:nvSpPr>
          <p:cNvPr id="415756" name="AutoShape 12"/>
          <p:cNvSpPr>
            <a:spLocks noChangeArrowheads="1"/>
          </p:cNvSpPr>
          <p:nvPr/>
        </p:nvSpPr>
        <p:spPr bwMode="auto">
          <a:xfrm>
            <a:off x="990600" y="3200400"/>
            <a:ext cx="2133600" cy="1219200"/>
          </a:xfrm>
          <a:prstGeom prst="wedgeRoundRectCallout">
            <a:avLst>
              <a:gd name="adj1" fmla="val 106047"/>
              <a:gd name="adj2" fmla="val 3121"/>
              <a:gd name="adj3" fmla="val 16667"/>
            </a:avLst>
          </a:prstGeom>
          <a:solidFill>
            <a:schemeClr val="accent1"/>
          </a:solidFill>
          <a:ln w="9525">
            <a:solidFill>
              <a:schemeClr val="tx1"/>
            </a:solidFill>
            <a:miter lim="800000"/>
            <a:headEnd/>
            <a:tailEnd/>
          </a:ln>
        </p:spPr>
        <p:txBody>
          <a:bodyPr/>
          <a:lstStyle/>
          <a:p>
            <a:pPr algn="ctr"/>
            <a:r>
              <a:rPr lang="en-US" dirty="0" smtClean="0"/>
              <a:t>Selenium IDE and Formatters are installed</a:t>
            </a:r>
            <a:endParaRPr lang="en-US" dirty="0"/>
          </a:p>
        </p:txBody>
      </p:sp>
      <p:sp>
        <p:nvSpPr>
          <p:cNvPr id="415747" name="Rectangle 3"/>
          <p:cNvSpPr>
            <a:spLocks noGrp="1" noChangeArrowheads="1"/>
          </p:cNvSpPr>
          <p:nvPr>
            <p:ph type="body" idx="1"/>
          </p:nvPr>
        </p:nvSpPr>
        <p:spPr>
          <a:xfrm>
            <a:off x="0" y="601663"/>
            <a:ext cx="9144000" cy="1150937"/>
          </a:xfrm>
        </p:spPr>
        <p:txBody>
          <a:bodyPr/>
          <a:lstStyle/>
          <a:p>
            <a:pPr marL="381000" indent="-381000" eaLnBrk="1" hangingPunct="1">
              <a:buClr>
                <a:srgbClr val="FF9900"/>
              </a:buClr>
              <a:buFontTx/>
              <a:buChar char="•"/>
            </a:pPr>
            <a:r>
              <a:rPr lang="en-US" sz="3200" dirty="0" smtClean="0"/>
              <a:t>When you install Selenium IDE, along with it all the Selenium IDE language formatters also gets installed (*7)</a:t>
            </a:r>
            <a:endParaRPr lang="en-US" sz="3200"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slide(fromTop)">
                                      <p:cBhvr>
                                        <p:cTn id="7" dur="500"/>
                                        <p:tgtEl>
                                          <p:spTgt spid="415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blinds(horizontal)">
                                      <p:cBhvr>
                                        <p:cTn id="12" dur="500"/>
                                        <p:tgtEl>
                                          <p:spTgt spid="573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5749"/>
                                        </p:tgtEl>
                                        <p:attrNameLst>
                                          <p:attrName>style.visibility</p:attrName>
                                        </p:attrNameLst>
                                      </p:cBhvr>
                                      <p:to>
                                        <p:strVal val="visible"/>
                                      </p:to>
                                    </p:set>
                                    <p:animEffect transition="in" filter="blinds(horizontal)">
                                      <p:cBhvr>
                                        <p:cTn id="17" dur="500"/>
                                        <p:tgtEl>
                                          <p:spTgt spid="4157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5756"/>
                                        </p:tgtEl>
                                        <p:attrNameLst>
                                          <p:attrName>style.visibility</p:attrName>
                                        </p:attrNameLst>
                                      </p:cBhvr>
                                      <p:to>
                                        <p:strVal val="visible"/>
                                      </p:to>
                                    </p:set>
                                    <p:animEffect transition="in" filter="blinds(horizontal)">
                                      <p:cBhvr>
                                        <p:cTn id="22" dur="500"/>
                                        <p:tgtEl>
                                          <p:spTgt spid="415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9" grpId="0" animBg="1"/>
      <p:bldP spid="415756" grpId="0" animBg="1"/>
      <p:bldP spid="4157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33" name="Picture 9"/>
          <p:cNvPicPr>
            <a:picLocks noChangeAspect="1" noChangeArrowheads="1"/>
          </p:cNvPicPr>
          <p:nvPr/>
        </p:nvPicPr>
        <p:blipFill>
          <a:blip r:embed="rId3"/>
          <a:srcRect/>
          <a:stretch>
            <a:fillRect/>
          </a:stretch>
        </p:blipFill>
        <p:spPr bwMode="auto">
          <a:xfrm>
            <a:off x="685800" y="2895600"/>
            <a:ext cx="4800600" cy="3190875"/>
          </a:xfrm>
          <a:prstGeom prst="rect">
            <a:avLst/>
          </a:prstGeom>
          <a:noFill/>
          <a:ln w="9525">
            <a:noFill/>
            <a:miter lim="800000"/>
            <a:headEnd/>
            <a:tailEnd/>
          </a:ln>
          <a:effectLst/>
        </p:spPr>
      </p:pic>
      <p:sp>
        <p:nvSpPr>
          <p:cNvPr id="26626"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6627" name="Slide Number Placeholder 5"/>
          <p:cNvSpPr>
            <a:spLocks noGrp="1"/>
          </p:cNvSpPr>
          <p:nvPr>
            <p:ph type="sldNum" sz="quarter" idx="12"/>
          </p:nvPr>
        </p:nvSpPr>
        <p:spPr>
          <a:noFill/>
        </p:spPr>
        <p:txBody>
          <a:bodyPr/>
          <a:lstStyle/>
          <a:p>
            <a:fld id="{D9B72C36-D30D-44B2-BD34-AB0833D6E8E1}" type="slidenum">
              <a:rPr lang="en-US"/>
              <a:pPr/>
              <a:t>16</a:t>
            </a:fld>
            <a:endParaRPr lang="en-US"/>
          </a:p>
        </p:txBody>
      </p:sp>
      <p:sp>
        <p:nvSpPr>
          <p:cNvPr id="26629" name="Rectangle 2"/>
          <p:cNvSpPr>
            <a:spLocks noGrp="1" noChangeArrowheads="1"/>
          </p:cNvSpPr>
          <p:nvPr>
            <p:ph type="title"/>
          </p:nvPr>
        </p:nvSpPr>
        <p:spPr/>
        <p:txBody>
          <a:bodyPr/>
          <a:lstStyle/>
          <a:p>
            <a:pPr eaLnBrk="1" hangingPunct="1"/>
            <a:r>
              <a:rPr lang="en-US" dirty="0" smtClean="0"/>
              <a:t>Installing Selenium IDE				</a:t>
            </a:r>
            <a:r>
              <a:rPr lang="en-US" dirty="0" smtClean="0"/>
              <a:t>#8</a:t>
            </a:r>
            <a:endParaRPr lang="en-US" dirty="0" smtClean="0"/>
          </a:p>
        </p:txBody>
      </p:sp>
      <p:sp>
        <p:nvSpPr>
          <p:cNvPr id="419843" name="Rectangle 3"/>
          <p:cNvSpPr>
            <a:spLocks noGrp="1" noChangeArrowheads="1"/>
          </p:cNvSpPr>
          <p:nvPr>
            <p:ph type="body" idx="1"/>
          </p:nvPr>
        </p:nvSpPr>
        <p:spPr>
          <a:xfrm>
            <a:off x="0" y="679450"/>
            <a:ext cx="9144000" cy="2216150"/>
          </a:xfrm>
        </p:spPr>
        <p:txBody>
          <a:bodyPr/>
          <a:lstStyle/>
          <a:p>
            <a:pPr marL="381000" indent="-381000" eaLnBrk="1" hangingPunct="1">
              <a:buClr>
                <a:srgbClr val="FF9900"/>
              </a:buClr>
              <a:buFontTx/>
              <a:buChar char="•"/>
            </a:pPr>
            <a:r>
              <a:rPr lang="en-US" sz="3200" dirty="0" smtClean="0"/>
              <a:t>Now, in the Firefox browser go to Tools and verify whether “Selenium IDE” is displayed </a:t>
            </a:r>
            <a:r>
              <a:rPr lang="en-US" sz="3200" dirty="0" smtClean="0"/>
              <a:t>(*8).</a:t>
            </a:r>
            <a:endParaRPr lang="en-US" sz="3200" dirty="0" smtClean="0"/>
          </a:p>
          <a:p>
            <a:pPr marL="381000" indent="-381000" eaLnBrk="1" hangingPunct="1">
              <a:buClr>
                <a:srgbClr val="FF9900"/>
              </a:buClr>
              <a:buFontTx/>
              <a:buChar char="•"/>
            </a:pPr>
            <a:r>
              <a:rPr lang="en-US" sz="3200" dirty="0" smtClean="0"/>
              <a:t>If found, then the Selenium IDE installation is completed. (</a:t>
            </a:r>
            <a:r>
              <a:rPr lang="en-US" sz="3200" dirty="0" smtClean="0">
                <a:solidFill>
                  <a:srgbClr val="99FF33"/>
                </a:solidFill>
              </a:rPr>
              <a:t>Congrats !</a:t>
            </a:r>
            <a:r>
              <a:rPr lang="en-US" sz="3200" dirty="0" smtClean="0"/>
              <a:t>)</a:t>
            </a:r>
          </a:p>
        </p:txBody>
      </p:sp>
      <p:sp>
        <p:nvSpPr>
          <p:cNvPr id="419844" name="Oval 4"/>
          <p:cNvSpPr>
            <a:spLocks noChangeArrowheads="1"/>
          </p:cNvSpPr>
          <p:nvPr/>
        </p:nvSpPr>
        <p:spPr bwMode="auto">
          <a:xfrm>
            <a:off x="406400" y="2895600"/>
            <a:ext cx="698500" cy="609600"/>
          </a:xfrm>
          <a:prstGeom prst="ellipse">
            <a:avLst/>
          </a:prstGeom>
          <a:solidFill>
            <a:schemeClr val="accent1"/>
          </a:solidFill>
          <a:ln w="9525">
            <a:solidFill>
              <a:schemeClr val="tx1"/>
            </a:solidFill>
            <a:round/>
            <a:headEnd/>
            <a:tailEnd/>
          </a:ln>
        </p:spPr>
        <p:txBody>
          <a:bodyPr wrap="none" anchor="ctr"/>
          <a:lstStyle/>
          <a:p>
            <a:pPr algn="ctr"/>
            <a:r>
              <a:rPr lang="en-US" dirty="0" smtClean="0"/>
              <a:t>*8</a:t>
            </a:r>
            <a:endParaRPr lang="en-US" dirty="0"/>
          </a:p>
        </p:txBody>
      </p:sp>
      <p:sp>
        <p:nvSpPr>
          <p:cNvPr id="419846" name="AutoShape 6"/>
          <p:cNvSpPr>
            <a:spLocks noChangeArrowheads="1"/>
          </p:cNvSpPr>
          <p:nvPr/>
        </p:nvSpPr>
        <p:spPr bwMode="auto">
          <a:xfrm>
            <a:off x="6045200" y="3124200"/>
            <a:ext cx="2286000" cy="1041400"/>
          </a:xfrm>
          <a:prstGeom prst="wedgeRoundRectCallout">
            <a:avLst>
              <a:gd name="adj1" fmla="val -139008"/>
              <a:gd name="adj2" fmla="val 99021"/>
              <a:gd name="adj3" fmla="val 16667"/>
            </a:avLst>
          </a:prstGeom>
          <a:solidFill>
            <a:schemeClr val="accent1"/>
          </a:solidFill>
          <a:ln w="9525">
            <a:solidFill>
              <a:schemeClr val="tx1"/>
            </a:solidFill>
            <a:miter lim="800000"/>
            <a:headEnd/>
            <a:tailEnd/>
          </a:ln>
        </p:spPr>
        <p:txBody>
          <a:bodyPr/>
          <a:lstStyle/>
          <a:p>
            <a:pPr algn="ctr"/>
            <a:r>
              <a:rPr lang="en-US"/>
              <a:t>Selenium IDE is successfully installed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Effect transition="in" filter="slide(fromTop)">
                                      <p:cBhvr>
                                        <p:cTn id="7" dur="500"/>
                                        <p:tgtEl>
                                          <p:spTgt spid="419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blinds(horizontal)">
                                      <p:cBhvr>
                                        <p:cTn id="12" dur="500"/>
                                        <p:tgtEl>
                                          <p:spTgt spid="266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9844"/>
                                        </p:tgtEl>
                                        <p:attrNameLst>
                                          <p:attrName>style.visibility</p:attrName>
                                        </p:attrNameLst>
                                      </p:cBhvr>
                                      <p:to>
                                        <p:strVal val="visible"/>
                                      </p:to>
                                    </p:set>
                                    <p:animEffect transition="in" filter="blinds(horizontal)">
                                      <p:cBhvr>
                                        <p:cTn id="17" dur="500"/>
                                        <p:tgtEl>
                                          <p:spTgt spid="4198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9846"/>
                                        </p:tgtEl>
                                        <p:attrNameLst>
                                          <p:attrName>style.visibility</p:attrName>
                                        </p:attrNameLst>
                                      </p:cBhvr>
                                      <p:to>
                                        <p:strVal val="visible"/>
                                      </p:to>
                                    </p:set>
                                    <p:animEffect transition="in" filter="blinds(horizontal)">
                                      <p:cBhvr>
                                        <p:cTn id="22" dur="500"/>
                                        <p:tgtEl>
                                          <p:spTgt spid="41984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19843">
                                            <p:txEl>
                                              <p:pRg st="1" end="1"/>
                                            </p:txEl>
                                          </p:spTgt>
                                        </p:tgtEl>
                                        <p:attrNameLst>
                                          <p:attrName>style.visibility</p:attrName>
                                        </p:attrNameLst>
                                      </p:cBhvr>
                                      <p:to>
                                        <p:strVal val="visible"/>
                                      </p:to>
                                    </p:set>
                                    <p:animEffect transition="in" filter="slide(fromTop)">
                                      <p:cBhvr>
                                        <p:cTn id="27" dur="500"/>
                                        <p:tgtEl>
                                          <p:spTgt spid="419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uiExpand="1" build="p" autoUpdateAnimBg="0"/>
      <p:bldP spid="419844" grpId="0" uiExpand="1" animBg="1"/>
      <p:bldP spid="419846" grpId="0" uiExpan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3"/>
          <a:srcRect/>
          <a:stretch>
            <a:fillRect/>
          </a:stretch>
        </p:blipFill>
        <p:spPr bwMode="auto">
          <a:xfrm>
            <a:off x="5181600" y="1676400"/>
            <a:ext cx="3810000" cy="4448175"/>
          </a:xfrm>
          <a:prstGeom prst="rect">
            <a:avLst/>
          </a:prstGeom>
          <a:noFill/>
          <a:ln w="9525">
            <a:noFill/>
            <a:miter lim="800000"/>
            <a:headEnd/>
            <a:tailEnd/>
          </a:ln>
          <a:effectLst/>
        </p:spPr>
      </p:pic>
      <p:sp>
        <p:nvSpPr>
          <p:cNvPr id="26626"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6627" name="Slide Number Placeholder 5"/>
          <p:cNvSpPr>
            <a:spLocks noGrp="1"/>
          </p:cNvSpPr>
          <p:nvPr>
            <p:ph type="sldNum" sz="quarter" idx="12"/>
          </p:nvPr>
        </p:nvSpPr>
        <p:spPr>
          <a:noFill/>
        </p:spPr>
        <p:txBody>
          <a:bodyPr/>
          <a:lstStyle/>
          <a:p>
            <a:fld id="{D9B72C36-D30D-44B2-BD34-AB0833D6E8E1}" type="slidenum">
              <a:rPr lang="en-US"/>
              <a:pPr/>
              <a:t>17</a:t>
            </a:fld>
            <a:endParaRPr lang="en-US"/>
          </a:p>
        </p:txBody>
      </p:sp>
      <p:sp>
        <p:nvSpPr>
          <p:cNvPr id="26629" name="Rectangle 2"/>
          <p:cNvSpPr>
            <a:spLocks noGrp="1" noChangeArrowheads="1"/>
          </p:cNvSpPr>
          <p:nvPr>
            <p:ph type="title"/>
          </p:nvPr>
        </p:nvSpPr>
        <p:spPr/>
        <p:txBody>
          <a:bodyPr/>
          <a:lstStyle/>
          <a:p>
            <a:pPr eaLnBrk="1" hangingPunct="1"/>
            <a:r>
              <a:rPr lang="en-US" dirty="0" smtClean="0"/>
              <a:t>Installing Selenium IDE				</a:t>
            </a:r>
            <a:r>
              <a:rPr lang="en-US" dirty="0" smtClean="0"/>
              <a:t>#9</a:t>
            </a:r>
            <a:endParaRPr lang="en-US" dirty="0" smtClean="0"/>
          </a:p>
        </p:txBody>
      </p:sp>
      <p:sp>
        <p:nvSpPr>
          <p:cNvPr id="419843" name="Rectangle 3"/>
          <p:cNvSpPr>
            <a:spLocks noGrp="1" noChangeArrowheads="1"/>
          </p:cNvSpPr>
          <p:nvPr>
            <p:ph type="body" idx="1"/>
          </p:nvPr>
        </p:nvSpPr>
        <p:spPr>
          <a:xfrm>
            <a:off x="0" y="679450"/>
            <a:ext cx="9144000" cy="2216150"/>
          </a:xfrm>
        </p:spPr>
        <p:txBody>
          <a:bodyPr/>
          <a:lstStyle/>
          <a:p>
            <a:pPr marL="381000" indent="-381000" eaLnBrk="1" hangingPunct="1">
              <a:buClr>
                <a:srgbClr val="FF9900"/>
              </a:buClr>
              <a:buFontTx/>
              <a:buChar char="•"/>
            </a:pPr>
            <a:r>
              <a:rPr lang="en-US" sz="3200" dirty="0" smtClean="0"/>
              <a:t>Click Selenium IDE in the menu which will bring the Selenium IDE to you (*9)</a:t>
            </a:r>
            <a:endParaRPr lang="en-US" sz="3200" dirty="0" smtClean="0"/>
          </a:p>
        </p:txBody>
      </p:sp>
      <p:sp>
        <p:nvSpPr>
          <p:cNvPr id="419844" name="Oval 4"/>
          <p:cNvSpPr>
            <a:spLocks noChangeArrowheads="1"/>
          </p:cNvSpPr>
          <p:nvPr/>
        </p:nvSpPr>
        <p:spPr bwMode="auto">
          <a:xfrm>
            <a:off x="7745413" y="1219200"/>
            <a:ext cx="698500" cy="609600"/>
          </a:xfrm>
          <a:prstGeom prst="ellipse">
            <a:avLst/>
          </a:prstGeom>
          <a:solidFill>
            <a:schemeClr val="accent1"/>
          </a:solidFill>
          <a:ln w="9525">
            <a:solidFill>
              <a:schemeClr val="tx1"/>
            </a:solidFill>
            <a:round/>
            <a:headEnd/>
            <a:tailEnd/>
          </a:ln>
        </p:spPr>
        <p:txBody>
          <a:bodyPr wrap="none" anchor="ctr"/>
          <a:lstStyle/>
          <a:p>
            <a:pPr algn="ctr"/>
            <a:r>
              <a:rPr lang="en-US" dirty="0" smtClean="0"/>
              <a:t>*9</a:t>
            </a:r>
            <a:endParaRPr lang="en-US" dirty="0"/>
          </a:p>
        </p:txBody>
      </p:sp>
      <p:sp>
        <p:nvSpPr>
          <p:cNvPr id="419846" name="AutoShape 6"/>
          <p:cNvSpPr>
            <a:spLocks noChangeArrowheads="1"/>
          </p:cNvSpPr>
          <p:nvPr/>
        </p:nvSpPr>
        <p:spPr bwMode="auto">
          <a:xfrm>
            <a:off x="1905000" y="3644900"/>
            <a:ext cx="2286000" cy="1041400"/>
          </a:xfrm>
          <a:prstGeom prst="wedgeRoundRectCallout">
            <a:avLst>
              <a:gd name="adj1" fmla="val 105437"/>
              <a:gd name="adj2" fmla="val -207600"/>
              <a:gd name="adj3" fmla="val 16667"/>
            </a:avLst>
          </a:prstGeom>
          <a:solidFill>
            <a:schemeClr val="accent1"/>
          </a:solidFill>
          <a:ln w="9525">
            <a:solidFill>
              <a:schemeClr val="tx1"/>
            </a:solidFill>
            <a:miter lim="800000"/>
            <a:headEnd/>
            <a:tailEnd/>
          </a:ln>
        </p:spPr>
        <p:txBody>
          <a:bodyPr/>
          <a:lstStyle/>
          <a:p>
            <a:pPr algn="ctr"/>
            <a:r>
              <a:rPr lang="en-US"/>
              <a:t>Selenium IDE is successfully installed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Effect transition="in" filter="slide(fromTop)">
                                      <p:cBhvr>
                                        <p:cTn id="7" dur="500"/>
                                        <p:tgtEl>
                                          <p:spTgt spid="419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blinds(horizontal)">
                                      <p:cBhvr>
                                        <p:cTn id="12" dur="500"/>
                                        <p:tgtEl>
                                          <p:spTgt spid="583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9844"/>
                                        </p:tgtEl>
                                        <p:attrNameLst>
                                          <p:attrName>style.visibility</p:attrName>
                                        </p:attrNameLst>
                                      </p:cBhvr>
                                      <p:to>
                                        <p:strVal val="visible"/>
                                      </p:to>
                                    </p:set>
                                    <p:animEffect transition="in" filter="blinds(horizontal)">
                                      <p:cBhvr>
                                        <p:cTn id="17" dur="500"/>
                                        <p:tgtEl>
                                          <p:spTgt spid="4198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9846"/>
                                        </p:tgtEl>
                                        <p:attrNameLst>
                                          <p:attrName>style.visibility</p:attrName>
                                        </p:attrNameLst>
                                      </p:cBhvr>
                                      <p:to>
                                        <p:strVal val="visible"/>
                                      </p:to>
                                    </p:set>
                                    <p:animEffect transition="in" filter="blinds(horizontal)">
                                      <p:cBhvr>
                                        <p:cTn id="22" dur="500"/>
                                        <p:tgtEl>
                                          <p:spTgt spid="419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autoUpdateAnimBg="0"/>
      <p:bldP spid="419844" grpId="0" animBg="1"/>
      <p:bldP spid="4198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7651" name="Slide Number Placeholder 5"/>
          <p:cNvSpPr>
            <a:spLocks noGrp="1"/>
          </p:cNvSpPr>
          <p:nvPr>
            <p:ph type="sldNum" sz="quarter" idx="12"/>
          </p:nvPr>
        </p:nvSpPr>
        <p:spPr>
          <a:noFill/>
        </p:spPr>
        <p:txBody>
          <a:bodyPr/>
          <a:lstStyle/>
          <a:p>
            <a:fld id="{8E3914D6-3DEC-4DE3-9FB1-067625C9664C}" type="slidenum">
              <a:rPr lang="en-US"/>
              <a:pPr/>
              <a:t>18</a:t>
            </a:fld>
            <a:endParaRPr lang="en-US"/>
          </a:p>
        </p:txBody>
      </p:sp>
      <p:sp>
        <p:nvSpPr>
          <p:cNvPr id="27652" name="Rectangle 2"/>
          <p:cNvSpPr>
            <a:spLocks noGrp="1" noChangeArrowheads="1"/>
          </p:cNvSpPr>
          <p:nvPr>
            <p:ph type="title"/>
          </p:nvPr>
        </p:nvSpPr>
        <p:spPr>
          <a:xfrm>
            <a:off x="214313" y="73025"/>
            <a:ext cx="7786687" cy="609600"/>
          </a:xfrm>
        </p:spPr>
        <p:txBody>
          <a:bodyPr/>
          <a:lstStyle/>
          <a:p>
            <a:pPr eaLnBrk="1" hangingPunct="1"/>
            <a:r>
              <a:rPr lang="en-US" dirty="0" smtClean="0"/>
              <a:t>Selenium IDE - Questions</a:t>
            </a:r>
          </a:p>
        </p:txBody>
      </p:sp>
      <p:sp>
        <p:nvSpPr>
          <p:cNvPr id="700419" name="Rectangle 3"/>
          <p:cNvSpPr>
            <a:spLocks noGrp="1" noChangeArrowheads="1"/>
          </p:cNvSpPr>
          <p:nvPr>
            <p:ph type="body" idx="1"/>
          </p:nvPr>
        </p:nvSpPr>
        <p:spPr>
          <a:xfrm>
            <a:off x="0" y="682625"/>
            <a:ext cx="9144000" cy="5565775"/>
          </a:xfrm>
        </p:spPr>
        <p:txBody>
          <a:bodyPr/>
          <a:lstStyle/>
          <a:p>
            <a:pPr marL="381000" indent="-381000" eaLnBrk="1" hangingPunct="1">
              <a:buClr>
                <a:srgbClr val="FF9900"/>
              </a:buClr>
              <a:buFontTx/>
              <a:buAutoNum type="arabicPeriod"/>
            </a:pPr>
            <a:r>
              <a:rPr lang="en-US" sz="2800" dirty="0" smtClean="0"/>
              <a:t>Why do you choose Selenium over QTP for automation?</a:t>
            </a:r>
          </a:p>
          <a:p>
            <a:pPr marL="381000" indent="-381000" eaLnBrk="1" hangingPunct="1">
              <a:buClr>
                <a:srgbClr val="FF9900"/>
              </a:buClr>
              <a:buFontTx/>
              <a:buAutoNum type="arabicPeriod"/>
            </a:pPr>
            <a:r>
              <a:rPr lang="en-US" sz="2800" dirty="0" smtClean="0"/>
              <a:t>What are the </a:t>
            </a:r>
            <a:r>
              <a:rPr lang="en-US" sz="2800" dirty="0" smtClean="0"/>
              <a:t>limitations </a:t>
            </a:r>
            <a:r>
              <a:rPr lang="en-US" sz="2800" dirty="0" smtClean="0"/>
              <a:t>of Selenium?</a:t>
            </a:r>
          </a:p>
          <a:p>
            <a:pPr marL="381000" indent="-381000" eaLnBrk="1" hangingPunct="1">
              <a:buClr>
                <a:srgbClr val="FF9900"/>
              </a:buClr>
              <a:buFontTx/>
              <a:buAutoNum type="arabicPeriod"/>
            </a:pPr>
            <a:r>
              <a:rPr lang="en-US" sz="2800" dirty="0" smtClean="0"/>
              <a:t>Find the advantages of following testing Tools:</a:t>
            </a:r>
          </a:p>
          <a:p>
            <a:pPr marL="838200" lvl="1" indent="-381000" eaLnBrk="1" hangingPunct="1">
              <a:buClr>
                <a:srgbClr val="FF9900"/>
              </a:buClr>
              <a:buFontTx/>
              <a:buChar char="–"/>
            </a:pPr>
            <a:r>
              <a:rPr lang="en-US" sz="2800" dirty="0" err="1" smtClean="0"/>
              <a:t>Watir</a:t>
            </a:r>
            <a:r>
              <a:rPr lang="en-US" sz="2800" dirty="0" smtClean="0"/>
              <a:t>/WET</a:t>
            </a:r>
          </a:p>
          <a:p>
            <a:pPr marL="838200" lvl="1" indent="-381000" eaLnBrk="1" hangingPunct="1">
              <a:buClr>
                <a:srgbClr val="FF9900"/>
              </a:buClr>
              <a:buFontTx/>
              <a:buChar char="–"/>
            </a:pPr>
            <a:r>
              <a:rPr lang="en-US" sz="2800" dirty="0" err="1" smtClean="0"/>
              <a:t>LiquidTest</a:t>
            </a:r>
            <a:endParaRPr lang="en-US" sz="2800" dirty="0" smtClean="0"/>
          </a:p>
          <a:p>
            <a:pPr marL="838200" lvl="1" indent="-381000" eaLnBrk="1" hangingPunct="1">
              <a:buClr>
                <a:srgbClr val="FF9900"/>
              </a:buClr>
              <a:buFontTx/>
              <a:buChar char="–"/>
            </a:pPr>
            <a:r>
              <a:rPr lang="en-US" sz="2800" dirty="0" err="1" smtClean="0"/>
              <a:t>StoryTestIQ</a:t>
            </a:r>
            <a:r>
              <a:rPr lang="en-US" sz="2800" dirty="0" smtClean="0"/>
              <a:t> (STIQ)</a:t>
            </a:r>
          </a:p>
          <a:p>
            <a:pPr marL="838200" lvl="1" indent="-381000" eaLnBrk="1" hangingPunct="1">
              <a:buClr>
                <a:srgbClr val="FF9900"/>
              </a:buClr>
              <a:buFontTx/>
              <a:buChar char="–"/>
            </a:pPr>
            <a:r>
              <a:rPr lang="en-US" sz="2800" dirty="0" smtClean="0"/>
              <a:t>Bromine</a:t>
            </a:r>
          </a:p>
          <a:p>
            <a:pPr marL="838200" lvl="1" indent="-381000" eaLnBrk="1" hangingPunct="1">
              <a:buClr>
                <a:srgbClr val="FF9900"/>
              </a:buClr>
              <a:buFontTx/>
              <a:buChar char="–"/>
            </a:pPr>
            <a:r>
              <a:rPr lang="en-US" sz="2800" dirty="0" err="1" smtClean="0"/>
              <a:t>CubicTest</a:t>
            </a:r>
            <a:endParaRPr lang="en-US" sz="2800" dirty="0" smtClean="0"/>
          </a:p>
          <a:p>
            <a:pPr marL="838200" lvl="1" indent="-381000" eaLnBrk="1" hangingPunct="1">
              <a:buClr>
                <a:srgbClr val="FF9900"/>
              </a:buClr>
              <a:buFontTx/>
              <a:buChar char="–"/>
            </a:pPr>
            <a:r>
              <a:rPr lang="en-US" sz="2800" dirty="0" smtClean="0"/>
              <a:t>Frankenstein</a:t>
            </a:r>
          </a:p>
          <a:p>
            <a:pPr marL="838200" lvl="1" indent="-381000" eaLnBrk="1" hangingPunct="1">
              <a:buClr>
                <a:srgbClr val="FF9900"/>
              </a:buClr>
              <a:buFontTx/>
              <a:buChar char="–"/>
            </a:pPr>
            <a:endParaRPr lang="en-US" sz="2800" dirty="0" smtClean="0"/>
          </a:p>
        </p:txBody>
      </p:sp>
      <p:sp>
        <p:nvSpPr>
          <p:cNvPr id="6" name="Rectangle 2"/>
          <p:cNvSpPr txBox="1">
            <a:spLocks noChangeArrowheads="1"/>
          </p:cNvSpPr>
          <p:nvPr/>
        </p:nvSpPr>
        <p:spPr bwMode="ltGray">
          <a:xfrm>
            <a:off x="8255000" y="73025"/>
            <a:ext cx="863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5AB4"/>
                </a:solidFill>
                <a:effectLst/>
                <a:uLnTx/>
                <a:uFillTx/>
                <a:latin typeface="+mj-lt"/>
                <a:ea typeface="+mj-ea"/>
                <a:cs typeface="+mj-cs"/>
              </a:rPr>
              <a:t>#1</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0419">
                                            <p:txEl>
                                              <p:pRg st="0" end="0"/>
                                            </p:txEl>
                                          </p:spTgt>
                                        </p:tgtEl>
                                        <p:attrNameLst>
                                          <p:attrName>style.visibility</p:attrName>
                                        </p:attrNameLst>
                                      </p:cBhvr>
                                      <p:to>
                                        <p:strVal val="visible"/>
                                      </p:to>
                                    </p:set>
                                    <p:animEffect transition="in" filter="blinds(horizontal)">
                                      <p:cBhvr>
                                        <p:cTn id="7" dur="500"/>
                                        <p:tgtEl>
                                          <p:spTgt spid="70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0419">
                                            <p:txEl>
                                              <p:pRg st="1" end="1"/>
                                            </p:txEl>
                                          </p:spTgt>
                                        </p:tgtEl>
                                        <p:attrNameLst>
                                          <p:attrName>style.visibility</p:attrName>
                                        </p:attrNameLst>
                                      </p:cBhvr>
                                      <p:to>
                                        <p:strVal val="visible"/>
                                      </p:to>
                                    </p:set>
                                    <p:animEffect transition="in" filter="blinds(horizontal)">
                                      <p:cBhvr>
                                        <p:cTn id="12" dur="500"/>
                                        <p:tgtEl>
                                          <p:spTgt spid="70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0419">
                                            <p:txEl>
                                              <p:pRg st="2" end="2"/>
                                            </p:txEl>
                                          </p:spTgt>
                                        </p:tgtEl>
                                        <p:attrNameLst>
                                          <p:attrName>style.visibility</p:attrName>
                                        </p:attrNameLst>
                                      </p:cBhvr>
                                      <p:to>
                                        <p:strVal val="visible"/>
                                      </p:to>
                                    </p:set>
                                    <p:animEffect transition="in" filter="blinds(horizontal)">
                                      <p:cBhvr>
                                        <p:cTn id="17" dur="500"/>
                                        <p:tgtEl>
                                          <p:spTgt spid="700419">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00419">
                                            <p:txEl>
                                              <p:pRg st="3" end="3"/>
                                            </p:txEl>
                                          </p:spTgt>
                                        </p:tgtEl>
                                        <p:attrNameLst>
                                          <p:attrName>style.visibility</p:attrName>
                                        </p:attrNameLst>
                                      </p:cBhvr>
                                      <p:to>
                                        <p:strVal val="visible"/>
                                      </p:to>
                                    </p:set>
                                    <p:animEffect transition="in" filter="blinds(horizontal)">
                                      <p:cBhvr>
                                        <p:cTn id="20" dur="500"/>
                                        <p:tgtEl>
                                          <p:spTgt spid="700419">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00419">
                                            <p:txEl>
                                              <p:pRg st="4" end="4"/>
                                            </p:txEl>
                                          </p:spTgt>
                                        </p:tgtEl>
                                        <p:attrNameLst>
                                          <p:attrName>style.visibility</p:attrName>
                                        </p:attrNameLst>
                                      </p:cBhvr>
                                      <p:to>
                                        <p:strVal val="visible"/>
                                      </p:to>
                                    </p:set>
                                    <p:animEffect transition="in" filter="blinds(horizontal)">
                                      <p:cBhvr>
                                        <p:cTn id="23" dur="500"/>
                                        <p:tgtEl>
                                          <p:spTgt spid="700419">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00419">
                                            <p:txEl>
                                              <p:pRg st="5" end="5"/>
                                            </p:txEl>
                                          </p:spTgt>
                                        </p:tgtEl>
                                        <p:attrNameLst>
                                          <p:attrName>style.visibility</p:attrName>
                                        </p:attrNameLst>
                                      </p:cBhvr>
                                      <p:to>
                                        <p:strVal val="visible"/>
                                      </p:to>
                                    </p:set>
                                    <p:animEffect transition="in" filter="blinds(horizontal)">
                                      <p:cBhvr>
                                        <p:cTn id="26" dur="500"/>
                                        <p:tgtEl>
                                          <p:spTgt spid="700419">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00419">
                                            <p:txEl>
                                              <p:pRg st="6" end="6"/>
                                            </p:txEl>
                                          </p:spTgt>
                                        </p:tgtEl>
                                        <p:attrNameLst>
                                          <p:attrName>style.visibility</p:attrName>
                                        </p:attrNameLst>
                                      </p:cBhvr>
                                      <p:to>
                                        <p:strVal val="visible"/>
                                      </p:to>
                                    </p:set>
                                    <p:animEffect transition="in" filter="blinds(horizontal)">
                                      <p:cBhvr>
                                        <p:cTn id="29" dur="500"/>
                                        <p:tgtEl>
                                          <p:spTgt spid="700419">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00419">
                                            <p:txEl>
                                              <p:pRg st="7" end="7"/>
                                            </p:txEl>
                                          </p:spTgt>
                                        </p:tgtEl>
                                        <p:attrNameLst>
                                          <p:attrName>style.visibility</p:attrName>
                                        </p:attrNameLst>
                                      </p:cBhvr>
                                      <p:to>
                                        <p:strVal val="visible"/>
                                      </p:to>
                                    </p:set>
                                    <p:animEffect transition="in" filter="blinds(horizontal)">
                                      <p:cBhvr>
                                        <p:cTn id="32" dur="500"/>
                                        <p:tgtEl>
                                          <p:spTgt spid="700419">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00419">
                                            <p:txEl>
                                              <p:pRg st="8" end="8"/>
                                            </p:txEl>
                                          </p:spTgt>
                                        </p:tgtEl>
                                        <p:attrNameLst>
                                          <p:attrName>style.visibility</p:attrName>
                                        </p:attrNameLst>
                                      </p:cBhvr>
                                      <p:to>
                                        <p:strVal val="visible"/>
                                      </p:to>
                                    </p:set>
                                    <p:animEffect transition="in" filter="blinds(horizontal)">
                                      <p:cBhvr>
                                        <p:cTn id="35" dur="500"/>
                                        <p:tgtEl>
                                          <p:spTgt spid="700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8675" name="Slide Number Placeholder 5"/>
          <p:cNvSpPr>
            <a:spLocks noGrp="1"/>
          </p:cNvSpPr>
          <p:nvPr>
            <p:ph type="sldNum" sz="quarter" idx="12"/>
          </p:nvPr>
        </p:nvSpPr>
        <p:spPr>
          <a:noFill/>
        </p:spPr>
        <p:txBody>
          <a:bodyPr/>
          <a:lstStyle/>
          <a:p>
            <a:fld id="{7664B86A-AA69-4ECD-86AC-469BFA7D84D7}" type="slidenum">
              <a:rPr lang="en-US"/>
              <a:pPr/>
              <a:t>19</a:t>
            </a:fld>
            <a:endParaRPr lang="en-US"/>
          </a:p>
        </p:txBody>
      </p:sp>
      <p:sp>
        <p:nvSpPr>
          <p:cNvPr id="28676" name="Rectangle 2"/>
          <p:cNvSpPr>
            <a:spLocks noGrp="1" noChangeArrowheads="1"/>
          </p:cNvSpPr>
          <p:nvPr>
            <p:ph type="title"/>
          </p:nvPr>
        </p:nvSpPr>
        <p:spPr>
          <a:xfrm>
            <a:off x="214313" y="73025"/>
            <a:ext cx="6719887" cy="609600"/>
          </a:xfrm>
        </p:spPr>
        <p:txBody>
          <a:bodyPr/>
          <a:lstStyle/>
          <a:p>
            <a:pPr eaLnBrk="1" hangingPunct="1"/>
            <a:r>
              <a:rPr lang="en-US" smtClean="0"/>
              <a:t>Selenium IDE - Questions</a:t>
            </a:r>
          </a:p>
        </p:txBody>
      </p:sp>
      <p:sp>
        <p:nvSpPr>
          <p:cNvPr id="701443" name="Rectangle 3"/>
          <p:cNvSpPr>
            <a:spLocks noGrp="1" noChangeArrowheads="1"/>
          </p:cNvSpPr>
          <p:nvPr>
            <p:ph type="body" idx="1"/>
          </p:nvPr>
        </p:nvSpPr>
        <p:spPr>
          <a:xfrm>
            <a:off x="0" y="682625"/>
            <a:ext cx="9144000" cy="5565775"/>
          </a:xfrm>
        </p:spPr>
        <p:txBody>
          <a:bodyPr/>
          <a:lstStyle/>
          <a:p>
            <a:pPr marL="381000" indent="-381000" eaLnBrk="1" hangingPunct="1">
              <a:buClr>
                <a:srgbClr val="FF9900"/>
              </a:buClr>
              <a:buFontTx/>
              <a:buAutoNum type="arabicPeriod" startAt="4"/>
            </a:pPr>
            <a:r>
              <a:rPr lang="en-US" sz="2800" smtClean="0"/>
              <a:t>Find the advantages of following testing frameworks:</a:t>
            </a:r>
          </a:p>
          <a:p>
            <a:pPr marL="838200" lvl="1" indent="-381000" eaLnBrk="1" hangingPunct="1">
              <a:buClr>
                <a:srgbClr val="FF9900"/>
              </a:buClr>
              <a:buFontTx/>
              <a:buChar char="–"/>
            </a:pPr>
            <a:r>
              <a:rPr lang="en-US" sz="2800" smtClean="0"/>
              <a:t>JUnit,TestNG (Java)</a:t>
            </a:r>
          </a:p>
          <a:p>
            <a:pPr marL="838200" lvl="1" indent="-381000" eaLnBrk="1" hangingPunct="1">
              <a:buClr>
                <a:srgbClr val="FF9900"/>
              </a:buClr>
              <a:buFontTx/>
              <a:buChar char="–"/>
            </a:pPr>
            <a:r>
              <a:rPr lang="en-US" sz="2800" smtClean="0"/>
              <a:t>NUnit (.Net)</a:t>
            </a:r>
          </a:p>
          <a:p>
            <a:pPr marL="838200" lvl="1" indent="-381000" eaLnBrk="1" hangingPunct="1">
              <a:buClr>
                <a:srgbClr val="FF9900"/>
              </a:buClr>
              <a:buFontTx/>
              <a:buChar char="–"/>
            </a:pPr>
            <a:r>
              <a:rPr lang="en-US" sz="2800" smtClean="0"/>
              <a:t>Unittest(Python)</a:t>
            </a:r>
          </a:p>
          <a:p>
            <a:pPr marL="838200" lvl="1" indent="-381000" eaLnBrk="1" hangingPunct="1">
              <a:buClr>
                <a:srgbClr val="FF9900"/>
              </a:buClr>
              <a:buFontTx/>
              <a:buChar char="–"/>
            </a:pPr>
            <a:r>
              <a:rPr lang="en-US" sz="2800" smtClean="0"/>
              <a:t>RSpec, Test::Unit (Ruby)</a:t>
            </a:r>
          </a:p>
        </p:txBody>
      </p:sp>
      <p:sp>
        <p:nvSpPr>
          <p:cNvPr id="6" name="Rectangle 2"/>
          <p:cNvSpPr txBox="1">
            <a:spLocks noChangeArrowheads="1"/>
          </p:cNvSpPr>
          <p:nvPr/>
        </p:nvSpPr>
        <p:spPr bwMode="ltGray">
          <a:xfrm>
            <a:off x="8255000" y="73025"/>
            <a:ext cx="863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5AB4"/>
                </a:solidFill>
                <a:effectLst/>
                <a:uLnTx/>
                <a:uFillTx/>
                <a:latin typeface="+mj-lt"/>
                <a:ea typeface="+mj-ea"/>
                <a:cs typeface="+mj-cs"/>
              </a:rPr>
              <a:t>#2</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1443">
                                            <p:txEl>
                                              <p:pRg st="0" end="0"/>
                                            </p:txEl>
                                          </p:spTgt>
                                        </p:tgtEl>
                                        <p:attrNameLst>
                                          <p:attrName>style.visibility</p:attrName>
                                        </p:attrNameLst>
                                      </p:cBhvr>
                                      <p:to>
                                        <p:strVal val="visible"/>
                                      </p:to>
                                    </p:set>
                                    <p:animEffect transition="in" filter="blinds(horizontal)">
                                      <p:cBhvr>
                                        <p:cTn id="7" dur="500"/>
                                        <p:tgtEl>
                                          <p:spTgt spid="7014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01443">
                                            <p:txEl>
                                              <p:pRg st="1" end="1"/>
                                            </p:txEl>
                                          </p:spTgt>
                                        </p:tgtEl>
                                        <p:attrNameLst>
                                          <p:attrName>style.visibility</p:attrName>
                                        </p:attrNameLst>
                                      </p:cBhvr>
                                      <p:to>
                                        <p:strVal val="visible"/>
                                      </p:to>
                                    </p:set>
                                    <p:animEffect transition="in" filter="blinds(horizontal)">
                                      <p:cBhvr>
                                        <p:cTn id="10" dur="500"/>
                                        <p:tgtEl>
                                          <p:spTgt spid="70144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01443">
                                            <p:txEl>
                                              <p:pRg st="2" end="2"/>
                                            </p:txEl>
                                          </p:spTgt>
                                        </p:tgtEl>
                                        <p:attrNameLst>
                                          <p:attrName>style.visibility</p:attrName>
                                        </p:attrNameLst>
                                      </p:cBhvr>
                                      <p:to>
                                        <p:strVal val="visible"/>
                                      </p:to>
                                    </p:set>
                                    <p:animEffect transition="in" filter="blinds(horizontal)">
                                      <p:cBhvr>
                                        <p:cTn id="13" dur="500"/>
                                        <p:tgtEl>
                                          <p:spTgt spid="70144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1443">
                                            <p:txEl>
                                              <p:pRg st="3" end="3"/>
                                            </p:txEl>
                                          </p:spTgt>
                                        </p:tgtEl>
                                        <p:attrNameLst>
                                          <p:attrName>style.visibility</p:attrName>
                                        </p:attrNameLst>
                                      </p:cBhvr>
                                      <p:to>
                                        <p:strVal val="visible"/>
                                      </p:to>
                                    </p:set>
                                    <p:animEffect transition="in" filter="blinds(horizontal)">
                                      <p:cBhvr>
                                        <p:cTn id="16" dur="500"/>
                                        <p:tgtEl>
                                          <p:spTgt spid="70144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01443">
                                            <p:txEl>
                                              <p:pRg st="4" end="4"/>
                                            </p:txEl>
                                          </p:spTgt>
                                        </p:tgtEl>
                                        <p:attrNameLst>
                                          <p:attrName>style.visibility</p:attrName>
                                        </p:attrNameLst>
                                      </p:cBhvr>
                                      <p:to>
                                        <p:strVal val="visible"/>
                                      </p:to>
                                    </p:set>
                                    <p:animEffect transition="in" filter="blinds(horizontal)">
                                      <p:cBhvr>
                                        <p:cTn id="19" dur="500"/>
                                        <p:tgtEl>
                                          <p:spTgt spid="70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5"/>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15363" name="Slide Number Placeholder 6"/>
          <p:cNvSpPr>
            <a:spLocks noGrp="1"/>
          </p:cNvSpPr>
          <p:nvPr>
            <p:ph type="sldNum" sz="quarter" idx="12"/>
          </p:nvPr>
        </p:nvSpPr>
        <p:spPr>
          <a:noFill/>
        </p:spPr>
        <p:txBody>
          <a:bodyPr/>
          <a:lstStyle/>
          <a:p>
            <a:fld id="{80C188C6-CA07-4EED-9027-A320DF715C92}" type="slidenum">
              <a:rPr lang="en-US"/>
              <a:pPr/>
              <a:t>2</a:t>
            </a:fld>
            <a:endParaRPr lang="en-US"/>
          </a:p>
        </p:txBody>
      </p:sp>
      <p:sp>
        <p:nvSpPr>
          <p:cNvPr id="428034"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pPr>
              <a:defRPr/>
            </a:pPr>
            <a:endParaRPr lang="en-US"/>
          </a:p>
        </p:txBody>
      </p:sp>
      <p:sp>
        <p:nvSpPr>
          <p:cNvPr id="428035" name="Rectangle 3"/>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400"/>
              <a:t>Day</a:t>
            </a:r>
          </a:p>
        </p:txBody>
      </p:sp>
      <p:sp>
        <p:nvSpPr>
          <p:cNvPr id="428036" name="Rectangle 4"/>
          <p:cNvSpPr>
            <a:spLocks noChangeArrowheads="1"/>
          </p:cNvSpPr>
          <p:nvPr/>
        </p:nvSpPr>
        <p:spPr bwMode="auto">
          <a:xfrm>
            <a:off x="1371600" y="3886200"/>
            <a:ext cx="6400800" cy="1217613"/>
          </a:xfrm>
          <a:prstGeom prst="rect">
            <a:avLst/>
          </a:prstGeom>
          <a:noFill/>
          <a:ln w="9525">
            <a:noFill/>
            <a:miter lim="800000"/>
            <a:headEnd/>
            <a:tailEnd/>
          </a:ln>
        </p:spPr>
        <p:txBody>
          <a:bodyPr/>
          <a:lstStyle/>
          <a:p>
            <a:pPr marL="342900" indent="-342900" algn="ctr">
              <a:spcBef>
                <a:spcPct val="20000"/>
              </a:spcBef>
            </a:pPr>
            <a:r>
              <a:rPr lang="en-US" sz="3200">
                <a:solidFill>
                  <a:srgbClr val="FF9900"/>
                </a:solidFill>
              </a:rPr>
              <a:t>Installing Selenium IDE</a:t>
            </a:r>
          </a:p>
        </p:txBody>
      </p:sp>
      <p:sp>
        <p:nvSpPr>
          <p:cNvPr id="15367" name="Oval 5"/>
          <p:cNvSpPr>
            <a:spLocks noChangeArrowheads="1"/>
          </p:cNvSpPr>
          <p:nvPr/>
        </p:nvSpPr>
        <p:spPr bwMode="auto">
          <a:xfrm>
            <a:off x="234950" y="1098550"/>
            <a:ext cx="1146175" cy="1230313"/>
          </a:xfrm>
          <a:prstGeom prst="ellipse">
            <a:avLst/>
          </a:prstGeom>
          <a:solidFill>
            <a:schemeClr val="accent1"/>
          </a:solidFill>
          <a:ln w="9525">
            <a:solidFill>
              <a:schemeClr val="tx1"/>
            </a:solidFill>
            <a:round/>
            <a:headEnd/>
            <a:tailEnd/>
          </a:ln>
        </p:spPr>
        <p:txBody>
          <a:bodyPr wrap="none" anchor="ctr"/>
          <a:lstStyle/>
          <a:p>
            <a:pPr algn="ctr"/>
            <a:r>
              <a:rPr lang="en-US" sz="4000" b="1"/>
              <a:t>1</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28035"/>
                                        </p:tgtEl>
                                        <p:attrNameLst>
                                          <p:attrName>style.visibility</p:attrName>
                                        </p:attrNameLst>
                                      </p:cBhvr>
                                      <p:to>
                                        <p:strVal val="visible"/>
                                      </p:to>
                                    </p:set>
                                    <p:anim calcmode="lin" valueType="num">
                                      <p:cBhvr>
                                        <p:cTn id="7" dur="500" fill="hold"/>
                                        <p:tgtEl>
                                          <p:spTgt spid="428035"/>
                                        </p:tgtEl>
                                        <p:attrNameLst>
                                          <p:attrName>ppt_w</p:attrName>
                                        </p:attrNameLst>
                                      </p:cBhvr>
                                      <p:tavLst>
                                        <p:tav tm="0">
                                          <p:val>
                                            <p:fltVal val="0"/>
                                          </p:val>
                                        </p:tav>
                                        <p:tav tm="100000">
                                          <p:val>
                                            <p:strVal val="#ppt_w"/>
                                          </p:val>
                                        </p:tav>
                                      </p:tavLst>
                                    </p:anim>
                                    <p:anim calcmode="lin" valueType="num">
                                      <p:cBhvr>
                                        <p:cTn id="8" dur="500" fill="hold"/>
                                        <p:tgtEl>
                                          <p:spTgt spid="42803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28036">
                                            <p:txEl>
                                              <p:pRg st="0" end="0"/>
                                            </p:txEl>
                                          </p:spTgt>
                                        </p:tgtEl>
                                        <p:attrNameLst>
                                          <p:attrName>style.visibility</p:attrName>
                                        </p:attrNameLst>
                                      </p:cBhvr>
                                      <p:to>
                                        <p:strVal val="visible"/>
                                      </p:to>
                                    </p:set>
                                    <p:animEffect transition="in" filter="slide(fromBottom)">
                                      <p:cBhvr>
                                        <p:cTn id="12" dur="500"/>
                                        <p:tgtEl>
                                          <p:spTgt spid="4280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autoUpdateAnimBg="0"/>
      <p:bldP spid="428036"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8675" name="Slide Number Placeholder 5"/>
          <p:cNvSpPr>
            <a:spLocks noGrp="1"/>
          </p:cNvSpPr>
          <p:nvPr>
            <p:ph type="sldNum" sz="quarter" idx="12"/>
          </p:nvPr>
        </p:nvSpPr>
        <p:spPr>
          <a:noFill/>
        </p:spPr>
        <p:txBody>
          <a:bodyPr/>
          <a:lstStyle/>
          <a:p>
            <a:fld id="{7664B86A-AA69-4ECD-86AC-469BFA7D84D7}" type="slidenum">
              <a:rPr lang="en-US"/>
              <a:pPr/>
              <a:t>20</a:t>
            </a:fld>
            <a:endParaRPr lang="en-US"/>
          </a:p>
        </p:txBody>
      </p:sp>
      <p:sp>
        <p:nvSpPr>
          <p:cNvPr id="28676" name="Rectangle 2"/>
          <p:cNvSpPr>
            <a:spLocks noGrp="1" noChangeArrowheads="1"/>
          </p:cNvSpPr>
          <p:nvPr>
            <p:ph type="title"/>
          </p:nvPr>
        </p:nvSpPr>
        <p:spPr>
          <a:xfrm>
            <a:off x="214313" y="73025"/>
            <a:ext cx="6719887" cy="609600"/>
          </a:xfrm>
        </p:spPr>
        <p:txBody>
          <a:bodyPr/>
          <a:lstStyle/>
          <a:p>
            <a:pPr eaLnBrk="1" hangingPunct="1"/>
            <a:r>
              <a:rPr lang="en-US" dirty="0" smtClean="0"/>
              <a:t>Check </a:t>
            </a:r>
            <a:r>
              <a:rPr lang="en-US" dirty="0" err="1" smtClean="0"/>
              <a:t>KavinSchool</a:t>
            </a:r>
            <a:r>
              <a:rPr lang="en-US" dirty="0" smtClean="0"/>
              <a:t> Forum</a:t>
            </a:r>
            <a:endParaRPr lang="en-US" dirty="0" smtClean="0"/>
          </a:p>
        </p:txBody>
      </p:sp>
      <p:sp>
        <p:nvSpPr>
          <p:cNvPr id="701443" name="Rectangle 3"/>
          <p:cNvSpPr>
            <a:spLocks noGrp="1" noChangeArrowheads="1"/>
          </p:cNvSpPr>
          <p:nvPr>
            <p:ph type="body" idx="1"/>
          </p:nvPr>
        </p:nvSpPr>
        <p:spPr>
          <a:xfrm>
            <a:off x="0" y="682625"/>
            <a:ext cx="9144000" cy="2974975"/>
          </a:xfrm>
        </p:spPr>
        <p:txBody>
          <a:bodyPr/>
          <a:lstStyle/>
          <a:p>
            <a:pPr marL="514350" indent="-514350" eaLnBrk="1" hangingPunct="1">
              <a:buClr>
                <a:srgbClr val="FF9900"/>
              </a:buClr>
              <a:buFont typeface="+mj-lt"/>
              <a:buAutoNum type="arabicPeriod"/>
            </a:pPr>
            <a:r>
              <a:rPr lang="en-US" sz="2800" dirty="0" smtClean="0"/>
              <a:t>Check </a:t>
            </a:r>
            <a:r>
              <a:rPr lang="en-US" sz="2800" dirty="0" err="1" smtClean="0"/>
              <a:t>Kavin</a:t>
            </a:r>
            <a:r>
              <a:rPr lang="en-US" sz="2800" dirty="0" smtClean="0"/>
              <a:t> School Forum for the alumni students answers</a:t>
            </a:r>
          </a:p>
          <a:p>
            <a:pPr marL="514350" indent="-514350" eaLnBrk="1" hangingPunct="1">
              <a:buClr>
                <a:srgbClr val="FF9900"/>
              </a:buClr>
              <a:buFont typeface="+mj-lt"/>
              <a:buAutoNum type="arabicPeriod"/>
            </a:pPr>
            <a:r>
              <a:rPr lang="en-US" sz="2800" dirty="0" smtClean="0"/>
              <a:t>Click the below URL</a:t>
            </a:r>
          </a:p>
          <a:p>
            <a:pPr marL="514350" indent="-514350" eaLnBrk="1" hangingPunct="1">
              <a:buClr>
                <a:srgbClr val="FF9900"/>
              </a:buClr>
              <a:buFont typeface="+mj-lt"/>
              <a:buAutoNum type="arabicPeriod"/>
            </a:pPr>
            <a:r>
              <a:rPr lang="en-US" sz="2800" dirty="0" smtClean="0">
                <a:hlinkClick r:id="rId2"/>
              </a:rPr>
              <a:t>http://www.kavinschool.com/forum/</a:t>
            </a:r>
            <a:endParaRPr lang="en-US" sz="2800" dirty="0" smtClean="0"/>
          </a:p>
          <a:p>
            <a:pPr marL="514350" indent="-514350" eaLnBrk="1" hangingPunct="1">
              <a:buClr>
                <a:srgbClr val="FF9900"/>
              </a:buClr>
              <a:buFont typeface="+mj-lt"/>
              <a:buAutoNum type="arabicPeriod"/>
            </a:pPr>
            <a:r>
              <a:rPr lang="en-US" sz="2800" dirty="0" smtClean="0"/>
              <a:t>If you have any Selenium related questions post in the forum</a:t>
            </a:r>
          </a:p>
          <a:p>
            <a:pPr marL="514350" indent="-514350" eaLnBrk="1" hangingPunct="1">
              <a:buClr>
                <a:srgbClr val="FF9900"/>
              </a:buClr>
            </a:pPr>
            <a:endParaRPr lang="en-US" sz="2800" dirty="0" smtClean="0"/>
          </a:p>
        </p:txBody>
      </p:sp>
      <p:sp>
        <p:nvSpPr>
          <p:cNvPr id="6" name="Rectangle 2"/>
          <p:cNvSpPr txBox="1">
            <a:spLocks noChangeArrowheads="1"/>
          </p:cNvSpPr>
          <p:nvPr/>
        </p:nvSpPr>
        <p:spPr bwMode="ltGray">
          <a:xfrm>
            <a:off x="8255000" y="73025"/>
            <a:ext cx="863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5AB4"/>
                </a:solidFill>
                <a:effectLst/>
                <a:uLnTx/>
                <a:uFillTx/>
                <a:latin typeface="+mj-lt"/>
                <a:ea typeface="+mj-ea"/>
                <a:cs typeface="+mj-cs"/>
              </a:rPr>
              <a:t>#1</a:t>
            </a:r>
          </a:p>
        </p:txBody>
      </p:sp>
      <p:pic>
        <p:nvPicPr>
          <p:cNvPr id="59394" name="Picture 2"/>
          <p:cNvPicPr>
            <a:picLocks noChangeAspect="1" noChangeArrowheads="1"/>
          </p:cNvPicPr>
          <p:nvPr/>
        </p:nvPicPr>
        <p:blipFill>
          <a:blip r:embed="rId3"/>
          <a:srcRect/>
          <a:stretch>
            <a:fillRect/>
          </a:stretch>
        </p:blipFill>
        <p:spPr bwMode="auto">
          <a:xfrm>
            <a:off x="2019300" y="3686175"/>
            <a:ext cx="6896100" cy="225742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1443">
                                            <p:txEl>
                                              <p:pRg st="0" end="0"/>
                                            </p:txEl>
                                          </p:spTgt>
                                        </p:tgtEl>
                                        <p:attrNameLst>
                                          <p:attrName>style.visibility</p:attrName>
                                        </p:attrNameLst>
                                      </p:cBhvr>
                                      <p:to>
                                        <p:strVal val="visible"/>
                                      </p:to>
                                    </p:set>
                                    <p:animEffect transition="in" filter="blinds(horizontal)">
                                      <p:cBhvr>
                                        <p:cTn id="7" dur="500"/>
                                        <p:tgtEl>
                                          <p:spTgt spid="70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1443">
                                            <p:txEl>
                                              <p:pRg st="1" end="1"/>
                                            </p:txEl>
                                          </p:spTgt>
                                        </p:tgtEl>
                                        <p:attrNameLst>
                                          <p:attrName>style.visibility</p:attrName>
                                        </p:attrNameLst>
                                      </p:cBhvr>
                                      <p:to>
                                        <p:strVal val="visible"/>
                                      </p:to>
                                    </p:set>
                                    <p:animEffect transition="in" filter="blinds(horizontal)">
                                      <p:cBhvr>
                                        <p:cTn id="12" dur="500"/>
                                        <p:tgtEl>
                                          <p:spTgt spid="70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1443">
                                            <p:txEl>
                                              <p:pRg st="2" end="2"/>
                                            </p:txEl>
                                          </p:spTgt>
                                        </p:tgtEl>
                                        <p:attrNameLst>
                                          <p:attrName>style.visibility</p:attrName>
                                        </p:attrNameLst>
                                      </p:cBhvr>
                                      <p:to>
                                        <p:strVal val="visible"/>
                                      </p:to>
                                    </p:set>
                                    <p:animEffect transition="in" filter="blinds(horizontal)">
                                      <p:cBhvr>
                                        <p:cTn id="17" dur="500"/>
                                        <p:tgtEl>
                                          <p:spTgt spid="70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1443">
                                            <p:txEl>
                                              <p:pRg st="3" end="3"/>
                                            </p:txEl>
                                          </p:spTgt>
                                        </p:tgtEl>
                                        <p:attrNameLst>
                                          <p:attrName>style.visibility</p:attrName>
                                        </p:attrNameLst>
                                      </p:cBhvr>
                                      <p:to>
                                        <p:strVal val="visible"/>
                                      </p:to>
                                    </p:set>
                                    <p:animEffect transition="in" filter="blinds(horizontal)">
                                      <p:cBhvr>
                                        <p:cTn id="22" dur="500"/>
                                        <p:tgtEl>
                                          <p:spTgt spid="70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9394"/>
                                        </p:tgtEl>
                                        <p:attrNameLst>
                                          <p:attrName>style.visibility</p:attrName>
                                        </p:attrNameLst>
                                      </p:cBhvr>
                                      <p:to>
                                        <p:strVal val="visible"/>
                                      </p:to>
                                    </p:set>
                                    <p:animEffect transition="in" filter="blinds(horizontal)">
                                      <p:cBhvr>
                                        <p:cTn id="2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16387" name="Slide Number Placeholder 5"/>
          <p:cNvSpPr>
            <a:spLocks noGrp="1"/>
          </p:cNvSpPr>
          <p:nvPr>
            <p:ph type="sldNum" sz="quarter" idx="12"/>
          </p:nvPr>
        </p:nvSpPr>
        <p:spPr>
          <a:noFill/>
        </p:spPr>
        <p:txBody>
          <a:bodyPr/>
          <a:lstStyle/>
          <a:p>
            <a:fld id="{7FB8B12A-7AD1-4142-90BF-F803798165AC}" type="slidenum">
              <a:rPr lang="en-US"/>
              <a:pPr/>
              <a:t>3</a:t>
            </a:fld>
            <a:endParaRPr lang="en-US"/>
          </a:p>
        </p:txBody>
      </p:sp>
      <p:sp>
        <p:nvSpPr>
          <p:cNvPr id="16388" name="Rectangle 2"/>
          <p:cNvSpPr>
            <a:spLocks noGrp="1" noChangeArrowheads="1"/>
          </p:cNvSpPr>
          <p:nvPr>
            <p:ph type="title"/>
          </p:nvPr>
        </p:nvSpPr>
        <p:spPr/>
        <p:txBody>
          <a:bodyPr/>
          <a:lstStyle/>
          <a:p>
            <a:pPr eaLnBrk="1" hangingPunct="1"/>
            <a:r>
              <a:rPr lang="en-US" smtClean="0"/>
              <a:t>Installing Selenium IDE</a:t>
            </a:r>
          </a:p>
        </p:txBody>
      </p:sp>
      <p:sp>
        <p:nvSpPr>
          <p:cNvPr id="409603" name="Rectangle 3"/>
          <p:cNvSpPr>
            <a:spLocks noGrp="1" noChangeArrowheads="1"/>
          </p:cNvSpPr>
          <p:nvPr>
            <p:ph type="body" idx="1"/>
          </p:nvPr>
        </p:nvSpPr>
        <p:spPr>
          <a:xfrm>
            <a:off x="0" y="679450"/>
            <a:ext cx="9144000" cy="5575300"/>
          </a:xfrm>
        </p:spPr>
        <p:txBody>
          <a:bodyPr/>
          <a:lstStyle/>
          <a:p>
            <a:pPr marL="381000" indent="-381000" eaLnBrk="1" hangingPunct="1">
              <a:buClr>
                <a:srgbClr val="FF9900"/>
              </a:buClr>
              <a:buFontTx/>
              <a:buChar char="•"/>
            </a:pPr>
            <a:r>
              <a:rPr lang="en-US" sz="3200" dirty="0" smtClean="0"/>
              <a:t>Installing Selenium is a two step process</a:t>
            </a:r>
          </a:p>
          <a:p>
            <a:pPr marL="838200" lvl="1" indent="-381000" eaLnBrk="1" hangingPunct="1">
              <a:buClr>
                <a:srgbClr val="FF9900"/>
              </a:buClr>
              <a:buFontTx/>
              <a:buChar char="–"/>
            </a:pPr>
            <a:r>
              <a:rPr lang="en-US" sz="3200" b="1" dirty="0" smtClean="0">
                <a:solidFill>
                  <a:srgbClr val="FFFF00"/>
                </a:solidFill>
              </a:rPr>
              <a:t>First</a:t>
            </a:r>
            <a:r>
              <a:rPr lang="en-US" sz="3200" dirty="0" smtClean="0"/>
              <a:t>: If Firefox is not installed in your machine then Install Firefox</a:t>
            </a:r>
          </a:p>
          <a:p>
            <a:pPr marL="838200" lvl="1" indent="-381000" eaLnBrk="1" hangingPunct="1">
              <a:buClr>
                <a:srgbClr val="FF9900"/>
              </a:buClr>
              <a:buFontTx/>
              <a:buChar char="–"/>
            </a:pPr>
            <a:r>
              <a:rPr lang="en-US" sz="3200" b="1" dirty="0" smtClean="0">
                <a:solidFill>
                  <a:srgbClr val="FFFF00"/>
                </a:solidFill>
              </a:rPr>
              <a:t>Second</a:t>
            </a:r>
            <a:r>
              <a:rPr lang="en-US" sz="3200" dirty="0" smtClean="0"/>
              <a:t>: If Selenium IDE is not installed on your machine then Install Selenium IDE </a:t>
            </a:r>
            <a:r>
              <a:rPr lang="en-US" sz="3200" dirty="0" smtClean="0"/>
              <a:t>Plug-in</a:t>
            </a:r>
            <a:endParaRPr lang="en-US" sz="3200" dirty="0" smtClean="0"/>
          </a:p>
          <a:p>
            <a:pPr marL="381000" indent="-381000" eaLnBrk="1" hangingPunct="1">
              <a:buClr>
                <a:srgbClr val="FF9900"/>
              </a:buClr>
            </a:pPr>
            <a:endParaRPr lang="en-US" sz="3200"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slide(fromTop)">
                                      <p:cBhvr>
                                        <p:cTn id="7" dur="500"/>
                                        <p:tgtEl>
                                          <p:spTgt spid="409603">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09603">
                                            <p:txEl>
                                              <p:pRg st="1" end="1"/>
                                            </p:txEl>
                                          </p:spTgt>
                                        </p:tgtEl>
                                        <p:attrNameLst>
                                          <p:attrName>style.visibility</p:attrName>
                                        </p:attrNameLst>
                                      </p:cBhvr>
                                      <p:to>
                                        <p:strVal val="visible"/>
                                      </p:to>
                                    </p:set>
                                    <p:animEffect transition="in" filter="slide(fromTop)">
                                      <p:cBhvr>
                                        <p:cTn id="10" dur="500"/>
                                        <p:tgtEl>
                                          <p:spTgt spid="409603">
                                            <p:txEl>
                                              <p:pRg st="1" end="1"/>
                                            </p:txEl>
                                          </p:spTgt>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409603">
                                            <p:txEl>
                                              <p:pRg st="2" end="2"/>
                                            </p:txEl>
                                          </p:spTgt>
                                        </p:tgtEl>
                                        <p:attrNameLst>
                                          <p:attrName>style.visibility</p:attrName>
                                        </p:attrNameLst>
                                      </p:cBhvr>
                                      <p:to>
                                        <p:strVal val="visible"/>
                                      </p:to>
                                    </p:set>
                                    <p:animEffect transition="in" filter="slide(fromTop)">
                                      <p:cBhvr>
                                        <p:cTn id="13" dur="500"/>
                                        <p:tgtEl>
                                          <p:spTgt spid="409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17411" name="Slide Number Placeholder 5"/>
          <p:cNvSpPr>
            <a:spLocks noGrp="1"/>
          </p:cNvSpPr>
          <p:nvPr>
            <p:ph type="sldNum" sz="quarter" idx="12"/>
          </p:nvPr>
        </p:nvSpPr>
        <p:spPr>
          <a:noFill/>
        </p:spPr>
        <p:txBody>
          <a:bodyPr/>
          <a:lstStyle/>
          <a:p>
            <a:fld id="{2C11768C-9A48-4C99-A423-C917585F05AD}" type="slidenum">
              <a:rPr lang="en-US"/>
              <a:pPr/>
              <a:t>4</a:t>
            </a:fld>
            <a:endParaRPr lang="en-US"/>
          </a:p>
        </p:txBody>
      </p:sp>
      <p:sp>
        <p:nvSpPr>
          <p:cNvPr id="17412" name="Rectangle 2"/>
          <p:cNvSpPr>
            <a:spLocks noGrp="1" noChangeArrowheads="1"/>
          </p:cNvSpPr>
          <p:nvPr>
            <p:ph type="title"/>
          </p:nvPr>
        </p:nvSpPr>
        <p:spPr/>
        <p:txBody>
          <a:bodyPr/>
          <a:lstStyle/>
          <a:p>
            <a:pPr eaLnBrk="1" hangingPunct="1"/>
            <a:r>
              <a:rPr lang="en-US" smtClean="0"/>
              <a:t>IE Version of Selenium</a:t>
            </a:r>
          </a:p>
        </p:txBody>
      </p:sp>
      <p:sp>
        <p:nvSpPr>
          <p:cNvPr id="411651" name="Rectangle 3"/>
          <p:cNvSpPr>
            <a:spLocks noGrp="1" noChangeArrowheads="1"/>
          </p:cNvSpPr>
          <p:nvPr>
            <p:ph type="body" idx="1"/>
          </p:nvPr>
        </p:nvSpPr>
        <p:spPr>
          <a:xfrm>
            <a:off x="0" y="679450"/>
            <a:ext cx="9144000" cy="5575300"/>
          </a:xfrm>
        </p:spPr>
        <p:txBody>
          <a:bodyPr/>
          <a:lstStyle/>
          <a:p>
            <a:pPr marL="381000" indent="-381000" eaLnBrk="1" hangingPunct="1">
              <a:buClr>
                <a:srgbClr val="FF9900"/>
              </a:buClr>
              <a:buFontTx/>
              <a:buChar char="•"/>
            </a:pPr>
            <a:r>
              <a:rPr lang="en-US" sz="3200" smtClean="0">
                <a:solidFill>
                  <a:srgbClr val="FFFF00"/>
                </a:solidFill>
              </a:rPr>
              <a:t>Is there an IE version of Selenium IDE?</a:t>
            </a:r>
          </a:p>
          <a:p>
            <a:pPr marL="838200" lvl="1" indent="-381000" eaLnBrk="1" hangingPunct="1">
              <a:buClr>
                <a:srgbClr val="FF9900"/>
              </a:buClr>
              <a:buFontTx/>
              <a:buChar char="–"/>
            </a:pPr>
            <a:r>
              <a:rPr lang="en-US" sz="3200" smtClean="0"/>
              <a:t>No, at this point of time Selenium IDE works only for Firefox. You can write your test scripts via IDE and then use the Selenium Core TestRunner or Selenium RC to execute them on IE.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Effect transition="in" filter="slide(fromTop)">
                                      <p:cBhvr>
                                        <p:cTn id="7" dur="500"/>
                                        <p:tgtEl>
                                          <p:spTgt spid="411651">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11651">
                                            <p:txEl>
                                              <p:pRg st="1" end="1"/>
                                            </p:txEl>
                                          </p:spTgt>
                                        </p:tgtEl>
                                        <p:attrNameLst>
                                          <p:attrName>style.visibility</p:attrName>
                                        </p:attrNameLst>
                                      </p:cBhvr>
                                      <p:to>
                                        <p:strVal val="visible"/>
                                      </p:to>
                                    </p:set>
                                    <p:animEffect transition="in" filter="slide(fromTop)">
                                      <p:cBhvr>
                                        <p:cTn id="10" dur="500"/>
                                        <p:tgtEl>
                                          <p:spTgt spid="411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18435" name="Slide Number Placeholder 5"/>
          <p:cNvSpPr>
            <a:spLocks noGrp="1"/>
          </p:cNvSpPr>
          <p:nvPr>
            <p:ph type="sldNum" sz="quarter" idx="12"/>
          </p:nvPr>
        </p:nvSpPr>
        <p:spPr>
          <a:noFill/>
        </p:spPr>
        <p:txBody>
          <a:bodyPr/>
          <a:lstStyle/>
          <a:p>
            <a:fld id="{45847577-49BA-4C69-84DE-83085C8E1A76}" type="slidenum">
              <a:rPr lang="en-US"/>
              <a:pPr/>
              <a:t>5</a:t>
            </a:fld>
            <a:endParaRPr lang="en-US"/>
          </a:p>
        </p:txBody>
      </p:sp>
      <p:sp>
        <p:nvSpPr>
          <p:cNvPr id="18436" name="Rectangle 2"/>
          <p:cNvSpPr>
            <a:spLocks noGrp="1" noChangeArrowheads="1"/>
          </p:cNvSpPr>
          <p:nvPr>
            <p:ph type="title"/>
          </p:nvPr>
        </p:nvSpPr>
        <p:spPr/>
        <p:txBody>
          <a:bodyPr/>
          <a:lstStyle/>
          <a:p>
            <a:pPr eaLnBrk="1" hangingPunct="1"/>
            <a:r>
              <a:rPr lang="en-US" smtClean="0"/>
              <a:t>Check Firefox Exist</a:t>
            </a:r>
          </a:p>
        </p:txBody>
      </p:sp>
      <p:sp>
        <p:nvSpPr>
          <p:cNvPr id="393219" name="Rectangle 3"/>
          <p:cNvSpPr>
            <a:spLocks noGrp="1" noChangeArrowheads="1"/>
          </p:cNvSpPr>
          <p:nvPr>
            <p:ph type="body" idx="1"/>
          </p:nvPr>
        </p:nvSpPr>
        <p:spPr>
          <a:xfrm>
            <a:off x="0" y="679450"/>
            <a:ext cx="9144000" cy="5575300"/>
          </a:xfrm>
        </p:spPr>
        <p:txBody>
          <a:bodyPr/>
          <a:lstStyle/>
          <a:p>
            <a:pPr marL="381000" indent="-381000" eaLnBrk="1" hangingPunct="1">
              <a:buClr>
                <a:srgbClr val="FF9900"/>
              </a:buClr>
              <a:buFontTx/>
              <a:buChar char="•"/>
            </a:pPr>
            <a:r>
              <a:rPr lang="en-US" sz="3200" smtClean="0"/>
              <a:t>Check whether your machine already has a version of Firefox installed.</a:t>
            </a:r>
          </a:p>
          <a:p>
            <a:pPr marL="381000" indent="-381000" eaLnBrk="1" hangingPunct="1">
              <a:buClr>
                <a:srgbClr val="FF9900"/>
              </a:buClr>
              <a:buFontTx/>
              <a:buChar char="•"/>
            </a:pPr>
            <a:r>
              <a:rPr lang="en-US" sz="3200" smtClean="0"/>
              <a:t>Go to Start </a:t>
            </a:r>
            <a:r>
              <a:rPr lang="en-US" sz="3200" smtClean="0">
                <a:sym typeface="Wingdings" pitchFamily="2" charset="2"/>
              </a:rPr>
              <a:t> Programs  Mozilla Firefox</a:t>
            </a:r>
            <a:endParaRPr lang="en-US" sz="3200" smtClean="0"/>
          </a:p>
          <a:p>
            <a:pPr marL="381000" indent="-381000" eaLnBrk="1" hangingPunct="1">
              <a:buClr>
                <a:srgbClr val="FF9900"/>
              </a:buClr>
            </a:pPr>
            <a:endParaRPr lang="en-US" sz="3200" smtClean="0"/>
          </a:p>
        </p:txBody>
      </p:sp>
      <p:pic>
        <p:nvPicPr>
          <p:cNvPr id="18440" name="Picture 8"/>
          <p:cNvPicPr>
            <a:picLocks noChangeAspect="1" noChangeArrowheads="1"/>
          </p:cNvPicPr>
          <p:nvPr/>
        </p:nvPicPr>
        <p:blipFill>
          <a:blip r:embed="rId3"/>
          <a:srcRect/>
          <a:stretch>
            <a:fillRect/>
          </a:stretch>
        </p:blipFill>
        <p:spPr bwMode="auto">
          <a:xfrm>
            <a:off x="2438400" y="2514600"/>
            <a:ext cx="4537624" cy="304800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slide(fromTop)">
                                      <p:cBhvr>
                                        <p:cTn id="7" dur="500"/>
                                        <p:tgtEl>
                                          <p:spTgt spid="393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93219">
                                            <p:txEl>
                                              <p:pRg st="1" end="1"/>
                                            </p:txEl>
                                          </p:spTgt>
                                        </p:tgtEl>
                                        <p:attrNameLst>
                                          <p:attrName>style.visibility</p:attrName>
                                        </p:attrNameLst>
                                      </p:cBhvr>
                                      <p:to>
                                        <p:strVal val="visible"/>
                                      </p:to>
                                    </p:set>
                                    <p:animEffect transition="in" filter="slide(fromTop)">
                                      <p:cBhvr>
                                        <p:cTn id="12" dur="500"/>
                                        <p:tgtEl>
                                          <p:spTgt spid="393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blinds(horizontal)">
                                      <p:cBhvr>
                                        <p:cTn id="1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19459" name="Slide Number Placeholder 5"/>
          <p:cNvSpPr>
            <a:spLocks noGrp="1"/>
          </p:cNvSpPr>
          <p:nvPr>
            <p:ph type="sldNum" sz="quarter" idx="12"/>
          </p:nvPr>
        </p:nvSpPr>
        <p:spPr>
          <a:noFill/>
        </p:spPr>
        <p:txBody>
          <a:bodyPr/>
          <a:lstStyle/>
          <a:p>
            <a:fld id="{F524C049-A900-4885-AFA2-29808A810128}" type="slidenum">
              <a:rPr lang="en-US"/>
              <a:pPr/>
              <a:t>6</a:t>
            </a:fld>
            <a:endParaRPr lang="en-US"/>
          </a:p>
        </p:txBody>
      </p:sp>
      <p:sp>
        <p:nvSpPr>
          <p:cNvPr id="19460" name="Rectangle 2"/>
          <p:cNvSpPr>
            <a:spLocks noGrp="1" noChangeArrowheads="1"/>
          </p:cNvSpPr>
          <p:nvPr>
            <p:ph type="title"/>
          </p:nvPr>
        </p:nvSpPr>
        <p:spPr/>
        <p:txBody>
          <a:bodyPr/>
          <a:lstStyle/>
          <a:p>
            <a:pPr eaLnBrk="1" hangingPunct="1"/>
            <a:r>
              <a:rPr lang="en-US" smtClean="0"/>
              <a:t>Check Firefox Version</a:t>
            </a:r>
          </a:p>
        </p:txBody>
      </p:sp>
      <p:sp>
        <p:nvSpPr>
          <p:cNvPr id="395267" name="Rectangle 3"/>
          <p:cNvSpPr>
            <a:spLocks noGrp="1" noChangeArrowheads="1"/>
          </p:cNvSpPr>
          <p:nvPr>
            <p:ph type="body" idx="1"/>
          </p:nvPr>
        </p:nvSpPr>
        <p:spPr>
          <a:xfrm>
            <a:off x="0" y="679450"/>
            <a:ext cx="9144000" cy="5575300"/>
          </a:xfrm>
        </p:spPr>
        <p:txBody>
          <a:bodyPr/>
          <a:lstStyle/>
          <a:p>
            <a:pPr marL="381000" indent="-381000" eaLnBrk="1" hangingPunct="1">
              <a:buClr>
                <a:srgbClr val="FF9900"/>
              </a:buClr>
              <a:buFontTx/>
              <a:buChar char="•"/>
            </a:pPr>
            <a:r>
              <a:rPr lang="en-US" sz="3200" smtClean="0"/>
              <a:t>Click on the Mozilla Firefox</a:t>
            </a:r>
          </a:p>
          <a:p>
            <a:pPr marL="381000" indent="-381000" eaLnBrk="1" hangingPunct="1">
              <a:buClr>
                <a:srgbClr val="FF9900"/>
              </a:buClr>
              <a:buFontTx/>
              <a:buChar char="•"/>
            </a:pPr>
            <a:r>
              <a:rPr lang="en-US" sz="3200" smtClean="0"/>
              <a:t>Go to Help </a:t>
            </a:r>
            <a:r>
              <a:rPr lang="en-US" sz="3200" smtClean="0">
                <a:sym typeface="Wingdings" pitchFamily="2" charset="2"/>
              </a:rPr>
              <a:t> About as shown below:</a:t>
            </a:r>
          </a:p>
          <a:p>
            <a:pPr marL="381000" indent="-381000" eaLnBrk="1" hangingPunct="1">
              <a:buClr>
                <a:srgbClr val="FF9900"/>
              </a:buClr>
              <a:buFontTx/>
              <a:buChar char="•"/>
            </a:pPr>
            <a:r>
              <a:rPr lang="en-US" sz="3200" smtClean="0">
                <a:sym typeface="Wingdings" pitchFamily="2" charset="2"/>
              </a:rPr>
              <a:t>Check the version name</a:t>
            </a:r>
          </a:p>
          <a:p>
            <a:pPr marL="381000" indent="-381000" eaLnBrk="1" hangingPunct="1">
              <a:buClr>
                <a:srgbClr val="FF9900"/>
              </a:buClr>
              <a:buFontTx/>
              <a:buChar char="•"/>
            </a:pPr>
            <a:r>
              <a:rPr lang="en-US" sz="3200" smtClean="0">
                <a:sym typeface="Wingdings" pitchFamily="2" charset="2"/>
              </a:rPr>
              <a:t>What is your version?</a:t>
            </a:r>
            <a:endParaRPr lang="en-US" sz="3200" smtClean="0"/>
          </a:p>
        </p:txBody>
      </p:sp>
      <p:pic>
        <p:nvPicPr>
          <p:cNvPr id="395269" name="Picture 5"/>
          <p:cNvPicPr>
            <a:picLocks noChangeAspect="1" noChangeArrowheads="1"/>
          </p:cNvPicPr>
          <p:nvPr/>
        </p:nvPicPr>
        <p:blipFill>
          <a:blip r:embed="rId3"/>
          <a:srcRect/>
          <a:stretch>
            <a:fillRect/>
          </a:stretch>
        </p:blipFill>
        <p:spPr bwMode="auto">
          <a:xfrm>
            <a:off x="6629400" y="2190750"/>
            <a:ext cx="2406650" cy="3848100"/>
          </a:xfrm>
          <a:prstGeom prst="rect">
            <a:avLst/>
          </a:prstGeom>
          <a:noFill/>
          <a:ln w="9525">
            <a:noFill/>
            <a:miter lim="800000"/>
            <a:headEnd/>
            <a:tailEnd/>
          </a:ln>
        </p:spPr>
      </p:pic>
      <p:sp>
        <p:nvSpPr>
          <p:cNvPr id="395271" name="AutoShape 7"/>
          <p:cNvSpPr>
            <a:spLocks noChangeArrowheads="1"/>
          </p:cNvSpPr>
          <p:nvPr/>
        </p:nvSpPr>
        <p:spPr bwMode="auto">
          <a:xfrm>
            <a:off x="3975100" y="3454400"/>
            <a:ext cx="2603500" cy="1066800"/>
          </a:xfrm>
          <a:prstGeom prst="wedgeRoundRectCallout">
            <a:avLst>
              <a:gd name="adj1" fmla="val 56769"/>
              <a:gd name="adj2" fmla="val -133333"/>
              <a:gd name="adj3" fmla="val 16667"/>
            </a:avLst>
          </a:prstGeom>
          <a:solidFill>
            <a:schemeClr val="accent1"/>
          </a:solidFill>
          <a:ln w="9525">
            <a:solidFill>
              <a:schemeClr val="tx1"/>
            </a:solidFill>
            <a:miter lim="800000"/>
            <a:headEnd/>
            <a:tailEnd/>
          </a:ln>
        </p:spPr>
        <p:txBody>
          <a:bodyPr/>
          <a:lstStyle/>
          <a:p>
            <a:pPr algn="ctr"/>
            <a:r>
              <a:rPr lang="en-US"/>
              <a:t>In this About Window, it shows Firefox version 2.0.0.16</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Effect transition="in" filter="slide(fromTop)">
                                      <p:cBhvr>
                                        <p:cTn id="7" dur="500"/>
                                        <p:tgtEl>
                                          <p:spTgt spid="395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95267">
                                            <p:txEl>
                                              <p:pRg st="1" end="1"/>
                                            </p:txEl>
                                          </p:spTgt>
                                        </p:tgtEl>
                                        <p:attrNameLst>
                                          <p:attrName>style.visibility</p:attrName>
                                        </p:attrNameLst>
                                      </p:cBhvr>
                                      <p:to>
                                        <p:strVal val="visible"/>
                                      </p:to>
                                    </p:set>
                                    <p:animEffect transition="in" filter="slide(fromTop)">
                                      <p:cBhvr>
                                        <p:cTn id="12" dur="500"/>
                                        <p:tgtEl>
                                          <p:spTgt spid="395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95267">
                                            <p:txEl>
                                              <p:pRg st="2" end="2"/>
                                            </p:txEl>
                                          </p:spTgt>
                                        </p:tgtEl>
                                        <p:attrNameLst>
                                          <p:attrName>style.visibility</p:attrName>
                                        </p:attrNameLst>
                                      </p:cBhvr>
                                      <p:to>
                                        <p:strVal val="visible"/>
                                      </p:to>
                                    </p:set>
                                    <p:animEffect transition="in" filter="slide(fromTop)">
                                      <p:cBhvr>
                                        <p:cTn id="17" dur="500"/>
                                        <p:tgtEl>
                                          <p:spTgt spid="395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95267">
                                            <p:txEl>
                                              <p:pRg st="3" end="3"/>
                                            </p:txEl>
                                          </p:spTgt>
                                        </p:tgtEl>
                                        <p:attrNameLst>
                                          <p:attrName>style.visibility</p:attrName>
                                        </p:attrNameLst>
                                      </p:cBhvr>
                                      <p:to>
                                        <p:strVal val="visible"/>
                                      </p:to>
                                    </p:set>
                                    <p:animEffect transition="in" filter="slide(fromTop)">
                                      <p:cBhvr>
                                        <p:cTn id="22" dur="500"/>
                                        <p:tgtEl>
                                          <p:spTgt spid="395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5269"/>
                                        </p:tgtEl>
                                        <p:attrNameLst>
                                          <p:attrName>style.visibility</p:attrName>
                                        </p:attrNameLst>
                                      </p:cBhvr>
                                      <p:to>
                                        <p:strVal val="visible"/>
                                      </p:to>
                                    </p:set>
                                    <p:animEffect transition="in" filter="blinds(horizontal)">
                                      <p:cBhvr>
                                        <p:cTn id="27" dur="500"/>
                                        <p:tgtEl>
                                          <p:spTgt spid="39526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5271"/>
                                        </p:tgtEl>
                                        <p:attrNameLst>
                                          <p:attrName>style.visibility</p:attrName>
                                        </p:attrNameLst>
                                      </p:cBhvr>
                                      <p:to>
                                        <p:strVal val="visible"/>
                                      </p:to>
                                    </p:set>
                                    <p:animEffect transition="in" filter="blinds(horizontal)">
                                      <p:cBhvr>
                                        <p:cTn id="32" dur="500"/>
                                        <p:tgtEl>
                                          <p:spTgt spid="395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autoUpdateAnimBg="0"/>
      <p:bldP spid="39527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8" name="Picture 8"/>
          <p:cNvPicPr>
            <a:picLocks noChangeAspect="1" noChangeArrowheads="1"/>
          </p:cNvPicPr>
          <p:nvPr/>
        </p:nvPicPr>
        <p:blipFill>
          <a:blip r:embed="rId3"/>
          <a:srcRect/>
          <a:stretch>
            <a:fillRect/>
          </a:stretch>
        </p:blipFill>
        <p:spPr bwMode="auto">
          <a:xfrm>
            <a:off x="5029200" y="3200400"/>
            <a:ext cx="3895725" cy="2844800"/>
          </a:xfrm>
          <a:prstGeom prst="rect">
            <a:avLst/>
          </a:prstGeom>
          <a:noFill/>
          <a:ln w="9525">
            <a:noFill/>
            <a:miter lim="800000"/>
            <a:headEnd/>
            <a:tailEnd/>
          </a:ln>
          <a:effectLst/>
        </p:spPr>
      </p:pic>
      <p:sp>
        <p:nvSpPr>
          <p:cNvPr id="20482"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0483" name="Slide Number Placeholder 5"/>
          <p:cNvSpPr>
            <a:spLocks noGrp="1"/>
          </p:cNvSpPr>
          <p:nvPr>
            <p:ph type="sldNum" sz="quarter" idx="12"/>
          </p:nvPr>
        </p:nvSpPr>
        <p:spPr>
          <a:noFill/>
        </p:spPr>
        <p:txBody>
          <a:bodyPr/>
          <a:lstStyle/>
          <a:p>
            <a:fld id="{21153557-3E77-45E0-81F0-7BBB3EFC7B5B}" type="slidenum">
              <a:rPr lang="en-US"/>
              <a:pPr/>
              <a:t>7</a:t>
            </a:fld>
            <a:endParaRPr lang="en-US"/>
          </a:p>
        </p:txBody>
      </p:sp>
      <p:sp>
        <p:nvSpPr>
          <p:cNvPr id="20485" name="Rectangle 2"/>
          <p:cNvSpPr>
            <a:spLocks noGrp="1" noChangeArrowheads="1"/>
          </p:cNvSpPr>
          <p:nvPr>
            <p:ph type="title"/>
          </p:nvPr>
        </p:nvSpPr>
        <p:spPr/>
        <p:txBody>
          <a:bodyPr/>
          <a:lstStyle/>
          <a:p>
            <a:pPr eaLnBrk="1" hangingPunct="1"/>
            <a:r>
              <a:rPr lang="en-US" smtClean="0"/>
              <a:t>Install Firefox 						#1</a:t>
            </a:r>
          </a:p>
        </p:txBody>
      </p:sp>
      <p:sp>
        <p:nvSpPr>
          <p:cNvPr id="397315" name="Rectangle 3"/>
          <p:cNvSpPr>
            <a:spLocks noGrp="1" noChangeArrowheads="1"/>
          </p:cNvSpPr>
          <p:nvPr>
            <p:ph type="body" idx="1"/>
          </p:nvPr>
        </p:nvSpPr>
        <p:spPr>
          <a:xfrm>
            <a:off x="0" y="679450"/>
            <a:ext cx="9144000" cy="3130550"/>
          </a:xfrm>
        </p:spPr>
        <p:txBody>
          <a:bodyPr/>
          <a:lstStyle/>
          <a:p>
            <a:pPr marL="381000" indent="-381000" eaLnBrk="1" hangingPunct="1">
              <a:buClr>
                <a:srgbClr val="FF9900"/>
              </a:buClr>
              <a:buFontTx/>
              <a:buChar char="•"/>
            </a:pPr>
            <a:r>
              <a:rPr lang="en-US" sz="3200" dirty="0" smtClean="0"/>
              <a:t>Open your IE browser (or any other browser), only if you don’t have a Firefox browser.</a:t>
            </a:r>
          </a:p>
          <a:p>
            <a:pPr marL="381000" indent="-381000" eaLnBrk="1" hangingPunct="1">
              <a:buClr>
                <a:srgbClr val="FF9900"/>
              </a:buClr>
              <a:buFontTx/>
              <a:buChar char="•"/>
            </a:pPr>
            <a:r>
              <a:rPr lang="en-US" sz="3200" dirty="0" smtClean="0">
                <a:sym typeface="Wingdings" pitchFamily="2" charset="2"/>
              </a:rPr>
              <a:t>In the address bar enter: </a:t>
            </a:r>
          </a:p>
          <a:p>
            <a:pPr marL="838200" lvl="1" indent="-381000" eaLnBrk="1" hangingPunct="1">
              <a:buClr>
                <a:srgbClr val="FF9900"/>
              </a:buClr>
              <a:buFontTx/>
              <a:buChar char="–"/>
            </a:pPr>
            <a:r>
              <a:rPr lang="en-US" sz="2400" dirty="0" smtClean="0">
                <a:sym typeface="Wingdings" pitchFamily="2" charset="2"/>
                <a:hlinkClick r:id="rId4"/>
              </a:rPr>
              <a:t>http://www.mozilla.com/en-US/firefox/</a:t>
            </a:r>
            <a:endParaRPr lang="en-US" sz="2400" dirty="0" smtClean="0">
              <a:sym typeface="Wingdings" pitchFamily="2" charset="2"/>
            </a:endParaRPr>
          </a:p>
          <a:p>
            <a:pPr marL="381000" indent="-381000" eaLnBrk="1" hangingPunct="1">
              <a:buClr>
                <a:srgbClr val="FF9900"/>
              </a:buClr>
              <a:buFontTx/>
              <a:buChar char="•"/>
            </a:pPr>
            <a:r>
              <a:rPr lang="en-US" sz="3200" dirty="0" smtClean="0">
                <a:sym typeface="Wingdings" pitchFamily="2" charset="2"/>
              </a:rPr>
              <a:t>Click the “Free Download”</a:t>
            </a:r>
          </a:p>
        </p:txBody>
      </p:sp>
      <p:sp>
        <p:nvSpPr>
          <p:cNvPr id="397317" name="AutoShape 5"/>
          <p:cNvSpPr>
            <a:spLocks noChangeArrowheads="1"/>
          </p:cNvSpPr>
          <p:nvPr/>
        </p:nvSpPr>
        <p:spPr bwMode="auto">
          <a:xfrm>
            <a:off x="1752600" y="4114800"/>
            <a:ext cx="2603500" cy="1930400"/>
          </a:xfrm>
          <a:prstGeom prst="wedgeRoundRectCallout">
            <a:avLst>
              <a:gd name="adj1" fmla="val 100185"/>
              <a:gd name="adj2" fmla="val -3949"/>
              <a:gd name="adj3" fmla="val 16667"/>
            </a:avLst>
          </a:prstGeom>
          <a:solidFill>
            <a:schemeClr val="accent1"/>
          </a:solidFill>
          <a:ln w="9525">
            <a:solidFill>
              <a:schemeClr val="tx1"/>
            </a:solidFill>
            <a:miter lim="800000"/>
            <a:headEnd/>
            <a:tailEnd/>
          </a:ln>
        </p:spPr>
        <p:txBody>
          <a:bodyPr/>
          <a:lstStyle/>
          <a:p>
            <a:pPr algn="ctr"/>
            <a:r>
              <a:rPr lang="en-US" dirty="0"/>
              <a:t>Install the latest version of Firefox </a:t>
            </a:r>
            <a:r>
              <a:rPr lang="en-US" dirty="0" smtClean="0"/>
              <a:t>3.x, </a:t>
            </a:r>
            <a:r>
              <a:rPr lang="en-US" dirty="0"/>
              <a:t>only if you don’t have a prior version of Firefox installed on your machine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Effect transition="in" filter="slide(fromTop)">
                                      <p:cBhvr>
                                        <p:cTn id="7" dur="500"/>
                                        <p:tgtEl>
                                          <p:spTgt spid="397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97315">
                                            <p:txEl>
                                              <p:pRg st="1" end="1"/>
                                            </p:txEl>
                                          </p:spTgt>
                                        </p:tgtEl>
                                        <p:attrNameLst>
                                          <p:attrName>style.visibility</p:attrName>
                                        </p:attrNameLst>
                                      </p:cBhvr>
                                      <p:to>
                                        <p:strVal val="visible"/>
                                      </p:to>
                                    </p:set>
                                    <p:animEffect transition="in" filter="slide(fromTop)">
                                      <p:cBhvr>
                                        <p:cTn id="12" dur="500"/>
                                        <p:tgtEl>
                                          <p:spTgt spid="397315">
                                            <p:txEl>
                                              <p:pRg st="1" end="1"/>
                                            </p:txEl>
                                          </p:spTgt>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97315">
                                            <p:txEl>
                                              <p:pRg st="2" end="2"/>
                                            </p:txEl>
                                          </p:spTgt>
                                        </p:tgtEl>
                                        <p:attrNameLst>
                                          <p:attrName>style.visibility</p:attrName>
                                        </p:attrNameLst>
                                      </p:cBhvr>
                                      <p:to>
                                        <p:strVal val="visible"/>
                                      </p:to>
                                    </p:set>
                                    <p:animEffect transition="in" filter="slide(fromTop)">
                                      <p:cBhvr>
                                        <p:cTn id="15" dur="500"/>
                                        <p:tgtEl>
                                          <p:spTgt spid="3973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397315">
                                            <p:txEl>
                                              <p:pRg st="3" end="3"/>
                                            </p:txEl>
                                          </p:spTgt>
                                        </p:tgtEl>
                                        <p:attrNameLst>
                                          <p:attrName>style.visibility</p:attrName>
                                        </p:attrNameLst>
                                      </p:cBhvr>
                                      <p:to>
                                        <p:strVal val="visible"/>
                                      </p:to>
                                    </p:set>
                                    <p:animEffect transition="in" filter="slide(fromTop)">
                                      <p:cBhvr>
                                        <p:cTn id="20" dur="500"/>
                                        <p:tgtEl>
                                          <p:spTgt spid="39731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488"/>
                                        </p:tgtEl>
                                        <p:attrNameLst>
                                          <p:attrName>style.visibility</p:attrName>
                                        </p:attrNameLst>
                                      </p:cBhvr>
                                      <p:to>
                                        <p:strVal val="visible"/>
                                      </p:to>
                                    </p:set>
                                    <p:animEffect transition="in" filter="blinds(horizontal)">
                                      <p:cBhvr>
                                        <p:cTn id="25" dur="500"/>
                                        <p:tgtEl>
                                          <p:spTgt spid="2048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97317"/>
                                        </p:tgtEl>
                                        <p:attrNameLst>
                                          <p:attrName>style.visibility</p:attrName>
                                        </p:attrNameLst>
                                      </p:cBhvr>
                                      <p:to>
                                        <p:strVal val="visible"/>
                                      </p:to>
                                    </p:set>
                                    <p:animEffect transition="in" filter="blinds(horizontal)">
                                      <p:cBhvr>
                                        <p:cTn id="30" dur="500"/>
                                        <p:tgtEl>
                                          <p:spTgt spid="3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autoUpdateAnimBg="0"/>
      <p:bldP spid="3973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7" name="Picture 13"/>
          <p:cNvPicPr>
            <a:picLocks noChangeAspect="1" noChangeArrowheads="1"/>
          </p:cNvPicPr>
          <p:nvPr/>
        </p:nvPicPr>
        <p:blipFill>
          <a:blip r:embed="rId3"/>
          <a:srcRect/>
          <a:stretch>
            <a:fillRect/>
          </a:stretch>
        </p:blipFill>
        <p:spPr bwMode="auto">
          <a:xfrm>
            <a:off x="5365750" y="2895600"/>
            <a:ext cx="3549650" cy="1830388"/>
          </a:xfrm>
          <a:prstGeom prst="rect">
            <a:avLst/>
          </a:prstGeom>
          <a:noFill/>
          <a:ln w="9525">
            <a:noFill/>
            <a:miter lim="800000"/>
            <a:headEnd/>
            <a:tailEnd/>
          </a:ln>
          <a:effectLst/>
        </p:spPr>
      </p:pic>
      <p:sp>
        <p:nvSpPr>
          <p:cNvPr id="21506"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1507" name="Slide Number Placeholder 5"/>
          <p:cNvSpPr>
            <a:spLocks noGrp="1"/>
          </p:cNvSpPr>
          <p:nvPr>
            <p:ph type="sldNum" sz="quarter" idx="12"/>
          </p:nvPr>
        </p:nvSpPr>
        <p:spPr>
          <a:noFill/>
        </p:spPr>
        <p:txBody>
          <a:bodyPr/>
          <a:lstStyle/>
          <a:p>
            <a:fld id="{8DCFA045-A4E5-40A1-B256-B2011F33C83D}" type="slidenum">
              <a:rPr lang="en-US"/>
              <a:pPr/>
              <a:t>8</a:t>
            </a:fld>
            <a:endParaRPr lang="en-US"/>
          </a:p>
        </p:txBody>
      </p:sp>
      <p:sp>
        <p:nvSpPr>
          <p:cNvPr id="21508" name="Rectangle 3"/>
          <p:cNvSpPr>
            <a:spLocks noGrp="1" noChangeArrowheads="1"/>
          </p:cNvSpPr>
          <p:nvPr>
            <p:ph type="title"/>
          </p:nvPr>
        </p:nvSpPr>
        <p:spPr/>
        <p:txBody>
          <a:bodyPr/>
          <a:lstStyle/>
          <a:p>
            <a:pPr eaLnBrk="1" hangingPunct="1"/>
            <a:r>
              <a:rPr lang="en-US" smtClean="0"/>
              <a:t>Install Firefox						#2</a:t>
            </a:r>
          </a:p>
        </p:txBody>
      </p:sp>
      <p:sp>
        <p:nvSpPr>
          <p:cNvPr id="401412" name="Rectangle 4"/>
          <p:cNvSpPr>
            <a:spLocks noGrp="1" noChangeArrowheads="1"/>
          </p:cNvSpPr>
          <p:nvPr>
            <p:ph type="body" idx="1"/>
          </p:nvPr>
        </p:nvSpPr>
        <p:spPr>
          <a:xfrm>
            <a:off x="0" y="679450"/>
            <a:ext cx="9144000" cy="5575300"/>
          </a:xfrm>
        </p:spPr>
        <p:txBody>
          <a:bodyPr/>
          <a:lstStyle/>
          <a:p>
            <a:pPr marL="381000" indent="-381000" eaLnBrk="1" hangingPunct="1">
              <a:buClr>
                <a:srgbClr val="FF9900"/>
              </a:buClr>
              <a:buFontTx/>
              <a:buChar char="•"/>
            </a:pPr>
            <a:r>
              <a:rPr lang="en-US" sz="3200" smtClean="0">
                <a:sym typeface="Wingdings" pitchFamily="2" charset="2"/>
              </a:rPr>
              <a:t>Follow the steps and run the program (*1)</a:t>
            </a:r>
          </a:p>
          <a:p>
            <a:pPr marL="838200" lvl="1" indent="-381000" eaLnBrk="1" hangingPunct="1">
              <a:buClr>
                <a:srgbClr val="FF9900"/>
              </a:buClr>
              <a:buFontTx/>
              <a:buChar char="–"/>
            </a:pPr>
            <a:r>
              <a:rPr lang="en-US" sz="3200" smtClean="0">
                <a:sym typeface="Wingdings" pitchFamily="2" charset="2"/>
              </a:rPr>
              <a:t>Saving into local machine then running is recommended</a:t>
            </a:r>
          </a:p>
          <a:p>
            <a:pPr marL="381000" indent="-381000" eaLnBrk="1" hangingPunct="1">
              <a:buClr>
                <a:srgbClr val="FF9900"/>
              </a:buClr>
              <a:buFontTx/>
              <a:buChar char="•"/>
            </a:pPr>
            <a:r>
              <a:rPr lang="en-US" sz="3200" smtClean="0">
                <a:sym typeface="Wingdings" pitchFamily="2" charset="2"/>
              </a:rPr>
              <a:t>If prompted with Security warning, press “Run” button (*2 &amp; *3)</a:t>
            </a:r>
          </a:p>
        </p:txBody>
      </p:sp>
      <p:pic>
        <p:nvPicPr>
          <p:cNvPr id="401415" name="Picture 7"/>
          <p:cNvPicPr>
            <a:picLocks noChangeAspect="1" noChangeArrowheads="1"/>
          </p:cNvPicPr>
          <p:nvPr/>
        </p:nvPicPr>
        <p:blipFill>
          <a:blip r:embed="rId4"/>
          <a:srcRect/>
          <a:stretch>
            <a:fillRect/>
          </a:stretch>
        </p:blipFill>
        <p:spPr bwMode="auto">
          <a:xfrm>
            <a:off x="6764338" y="4886325"/>
            <a:ext cx="2308225" cy="1301750"/>
          </a:xfrm>
          <a:prstGeom prst="rect">
            <a:avLst/>
          </a:prstGeom>
          <a:noFill/>
          <a:ln w="9525">
            <a:noFill/>
            <a:miter lim="800000"/>
            <a:headEnd/>
            <a:tailEnd/>
          </a:ln>
        </p:spPr>
      </p:pic>
      <p:pic>
        <p:nvPicPr>
          <p:cNvPr id="401416" name="Picture 8"/>
          <p:cNvPicPr>
            <a:picLocks noChangeAspect="1" noChangeArrowheads="1"/>
          </p:cNvPicPr>
          <p:nvPr/>
        </p:nvPicPr>
        <p:blipFill>
          <a:blip r:embed="rId5"/>
          <a:srcRect/>
          <a:stretch>
            <a:fillRect/>
          </a:stretch>
        </p:blipFill>
        <p:spPr bwMode="auto">
          <a:xfrm>
            <a:off x="3981450" y="4827588"/>
            <a:ext cx="2501900" cy="1368425"/>
          </a:xfrm>
          <a:prstGeom prst="rect">
            <a:avLst/>
          </a:prstGeom>
          <a:noFill/>
          <a:ln w="9525">
            <a:noFill/>
            <a:miter lim="800000"/>
            <a:headEnd/>
            <a:tailEnd/>
          </a:ln>
        </p:spPr>
      </p:pic>
      <p:sp>
        <p:nvSpPr>
          <p:cNvPr id="401417" name="Oval 9"/>
          <p:cNvSpPr>
            <a:spLocks noChangeArrowheads="1"/>
          </p:cNvSpPr>
          <p:nvPr/>
        </p:nvSpPr>
        <p:spPr bwMode="auto">
          <a:xfrm>
            <a:off x="8337550" y="2692400"/>
            <a:ext cx="698500" cy="609600"/>
          </a:xfrm>
          <a:prstGeom prst="ellipse">
            <a:avLst/>
          </a:prstGeom>
          <a:solidFill>
            <a:schemeClr val="accent1"/>
          </a:solidFill>
          <a:ln w="9525">
            <a:solidFill>
              <a:schemeClr val="tx1"/>
            </a:solidFill>
            <a:round/>
            <a:headEnd/>
            <a:tailEnd/>
          </a:ln>
        </p:spPr>
        <p:txBody>
          <a:bodyPr wrap="none" anchor="ctr"/>
          <a:lstStyle/>
          <a:p>
            <a:pPr algn="ctr"/>
            <a:r>
              <a:rPr lang="en-US"/>
              <a:t>*1</a:t>
            </a:r>
          </a:p>
        </p:txBody>
      </p:sp>
      <p:sp>
        <p:nvSpPr>
          <p:cNvPr id="401418" name="Oval 10"/>
          <p:cNvSpPr>
            <a:spLocks noChangeArrowheads="1"/>
          </p:cNvSpPr>
          <p:nvPr/>
        </p:nvSpPr>
        <p:spPr bwMode="auto">
          <a:xfrm>
            <a:off x="4616450" y="4421188"/>
            <a:ext cx="698500" cy="609600"/>
          </a:xfrm>
          <a:prstGeom prst="ellipse">
            <a:avLst/>
          </a:prstGeom>
          <a:solidFill>
            <a:schemeClr val="accent1"/>
          </a:solidFill>
          <a:ln w="9525">
            <a:solidFill>
              <a:schemeClr val="tx1"/>
            </a:solidFill>
            <a:round/>
            <a:headEnd/>
            <a:tailEnd/>
          </a:ln>
        </p:spPr>
        <p:txBody>
          <a:bodyPr wrap="none" anchor="ctr"/>
          <a:lstStyle/>
          <a:p>
            <a:pPr algn="ctr"/>
            <a:r>
              <a:rPr lang="en-US"/>
              <a:t>*2</a:t>
            </a:r>
          </a:p>
        </p:txBody>
      </p:sp>
      <p:sp>
        <p:nvSpPr>
          <p:cNvPr id="401419" name="Oval 11"/>
          <p:cNvSpPr>
            <a:spLocks noChangeArrowheads="1"/>
          </p:cNvSpPr>
          <p:nvPr/>
        </p:nvSpPr>
        <p:spPr bwMode="auto">
          <a:xfrm>
            <a:off x="7988300" y="4522788"/>
            <a:ext cx="698500" cy="609600"/>
          </a:xfrm>
          <a:prstGeom prst="ellipse">
            <a:avLst/>
          </a:prstGeom>
          <a:solidFill>
            <a:schemeClr val="accent1"/>
          </a:solidFill>
          <a:ln w="9525">
            <a:solidFill>
              <a:schemeClr val="tx1"/>
            </a:solidFill>
            <a:round/>
            <a:headEnd/>
            <a:tailEnd/>
          </a:ln>
        </p:spPr>
        <p:txBody>
          <a:bodyPr wrap="none" anchor="ctr"/>
          <a:lstStyle/>
          <a:p>
            <a:pPr algn="ctr"/>
            <a:r>
              <a:rPr lang="en-US"/>
              <a:t>*3</a:t>
            </a:r>
          </a:p>
        </p:txBody>
      </p:sp>
      <p:sp>
        <p:nvSpPr>
          <p:cNvPr id="401413" name="AutoShape 5"/>
          <p:cNvSpPr>
            <a:spLocks noChangeArrowheads="1"/>
          </p:cNvSpPr>
          <p:nvPr/>
        </p:nvSpPr>
        <p:spPr bwMode="auto">
          <a:xfrm>
            <a:off x="228600" y="3581400"/>
            <a:ext cx="3632200" cy="2476500"/>
          </a:xfrm>
          <a:prstGeom prst="wedgeRoundRectCallout">
            <a:avLst>
              <a:gd name="adj1" fmla="val 127227"/>
              <a:gd name="adj2" fmla="val -47949"/>
              <a:gd name="adj3" fmla="val 16667"/>
            </a:avLst>
          </a:prstGeom>
          <a:solidFill>
            <a:schemeClr val="accent1"/>
          </a:solidFill>
          <a:ln w="9525">
            <a:solidFill>
              <a:schemeClr val="tx1"/>
            </a:solidFill>
            <a:miter lim="800000"/>
            <a:headEnd/>
            <a:tailEnd/>
          </a:ln>
        </p:spPr>
        <p:txBody>
          <a:bodyPr/>
          <a:lstStyle/>
          <a:p>
            <a:pPr marL="342900" indent="-342900">
              <a:buFontTx/>
              <a:buAutoNum type="arabicPeriod"/>
            </a:pPr>
            <a:r>
              <a:rPr lang="en-US" dirty="0"/>
              <a:t>Save into your local machine. (C:\Downloads)</a:t>
            </a:r>
          </a:p>
          <a:p>
            <a:pPr marL="342900" indent="-342900">
              <a:buFontTx/>
              <a:buAutoNum type="arabicPeriod"/>
            </a:pPr>
            <a:r>
              <a:rPr lang="en-US" dirty="0"/>
              <a:t>Run (double click Firefox Setup </a:t>
            </a:r>
            <a:r>
              <a:rPr lang="en-US" dirty="0" smtClean="0"/>
              <a:t>3.x.x) </a:t>
            </a:r>
            <a:r>
              <a:rPr lang="en-US" dirty="0"/>
              <a:t>from the location where you downloaded</a:t>
            </a:r>
          </a:p>
          <a:p>
            <a:pPr marL="342900" indent="-342900">
              <a:buFontTx/>
              <a:buAutoNum type="arabicPeriod"/>
            </a:pPr>
            <a:r>
              <a:rPr lang="en-US" dirty="0"/>
              <a:t>Ignore Security warning and press “Run” button</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01412">
                                            <p:txEl>
                                              <p:pRg st="0" end="0"/>
                                            </p:txEl>
                                          </p:spTgt>
                                        </p:tgtEl>
                                        <p:attrNameLst>
                                          <p:attrName>style.visibility</p:attrName>
                                        </p:attrNameLst>
                                      </p:cBhvr>
                                      <p:to>
                                        <p:strVal val="visible"/>
                                      </p:to>
                                    </p:set>
                                    <p:animEffect transition="in" filter="slide(fromTop)">
                                      <p:cBhvr>
                                        <p:cTn id="7" dur="500"/>
                                        <p:tgtEl>
                                          <p:spTgt spid="401412">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01412">
                                            <p:txEl>
                                              <p:pRg st="1" end="1"/>
                                            </p:txEl>
                                          </p:spTgt>
                                        </p:tgtEl>
                                        <p:attrNameLst>
                                          <p:attrName>style.visibility</p:attrName>
                                        </p:attrNameLst>
                                      </p:cBhvr>
                                      <p:to>
                                        <p:strVal val="visible"/>
                                      </p:to>
                                    </p:set>
                                    <p:animEffect transition="in" filter="slide(fromTop)">
                                      <p:cBhvr>
                                        <p:cTn id="10" dur="500"/>
                                        <p:tgtEl>
                                          <p:spTgt spid="4014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401412">
                                            <p:txEl>
                                              <p:pRg st="2" end="2"/>
                                            </p:txEl>
                                          </p:spTgt>
                                        </p:tgtEl>
                                        <p:attrNameLst>
                                          <p:attrName>style.visibility</p:attrName>
                                        </p:attrNameLst>
                                      </p:cBhvr>
                                      <p:to>
                                        <p:strVal val="visible"/>
                                      </p:to>
                                    </p:set>
                                    <p:animEffect transition="in" filter="slide(fromTop)">
                                      <p:cBhvr>
                                        <p:cTn id="15" dur="500"/>
                                        <p:tgtEl>
                                          <p:spTgt spid="4014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1417"/>
                                        </p:tgtEl>
                                        <p:attrNameLst>
                                          <p:attrName>style.visibility</p:attrName>
                                        </p:attrNameLst>
                                      </p:cBhvr>
                                      <p:to>
                                        <p:strVal val="visible"/>
                                      </p:to>
                                    </p:set>
                                    <p:animEffect transition="in" filter="blinds(horizontal)">
                                      <p:cBhvr>
                                        <p:cTn id="20" dur="500"/>
                                        <p:tgtEl>
                                          <p:spTgt spid="4014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517"/>
                                        </p:tgtEl>
                                        <p:attrNameLst>
                                          <p:attrName>style.visibility</p:attrName>
                                        </p:attrNameLst>
                                      </p:cBhvr>
                                      <p:to>
                                        <p:strVal val="visible"/>
                                      </p:to>
                                    </p:set>
                                    <p:animEffect transition="in" filter="blinds(horizontal)">
                                      <p:cBhvr>
                                        <p:cTn id="25" dur="500"/>
                                        <p:tgtEl>
                                          <p:spTgt spid="215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01418"/>
                                        </p:tgtEl>
                                        <p:attrNameLst>
                                          <p:attrName>style.visibility</p:attrName>
                                        </p:attrNameLst>
                                      </p:cBhvr>
                                      <p:to>
                                        <p:strVal val="visible"/>
                                      </p:to>
                                    </p:set>
                                    <p:animEffect transition="in" filter="blinds(horizontal)">
                                      <p:cBhvr>
                                        <p:cTn id="30" dur="500"/>
                                        <p:tgtEl>
                                          <p:spTgt spid="40141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01416"/>
                                        </p:tgtEl>
                                        <p:attrNameLst>
                                          <p:attrName>style.visibility</p:attrName>
                                        </p:attrNameLst>
                                      </p:cBhvr>
                                      <p:to>
                                        <p:strVal val="visible"/>
                                      </p:to>
                                    </p:set>
                                    <p:animEffect transition="in" filter="blinds(horizontal)">
                                      <p:cBhvr>
                                        <p:cTn id="35" dur="500"/>
                                        <p:tgtEl>
                                          <p:spTgt spid="40141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01419"/>
                                        </p:tgtEl>
                                        <p:attrNameLst>
                                          <p:attrName>style.visibility</p:attrName>
                                        </p:attrNameLst>
                                      </p:cBhvr>
                                      <p:to>
                                        <p:strVal val="visible"/>
                                      </p:to>
                                    </p:set>
                                    <p:animEffect transition="in" filter="blinds(horizontal)">
                                      <p:cBhvr>
                                        <p:cTn id="40" dur="500"/>
                                        <p:tgtEl>
                                          <p:spTgt spid="40141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01415"/>
                                        </p:tgtEl>
                                        <p:attrNameLst>
                                          <p:attrName>style.visibility</p:attrName>
                                        </p:attrNameLst>
                                      </p:cBhvr>
                                      <p:to>
                                        <p:strVal val="visible"/>
                                      </p:to>
                                    </p:set>
                                    <p:animEffect transition="in" filter="blinds(horizontal)">
                                      <p:cBhvr>
                                        <p:cTn id="45" dur="500"/>
                                        <p:tgtEl>
                                          <p:spTgt spid="40141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01413"/>
                                        </p:tgtEl>
                                        <p:attrNameLst>
                                          <p:attrName>style.visibility</p:attrName>
                                        </p:attrNameLst>
                                      </p:cBhvr>
                                      <p:to>
                                        <p:strVal val="visible"/>
                                      </p:to>
                                    </p:set>
                                    <p:animEffect transition="in" filter="blinds(horizontal)">
                                      <p:cBhvr>
                                        <p:cTn id="50" dur="500"/>
                                        <p:tgtEl>
                                          <p:spTgt spid="40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build="p" autoUpdateAnimBg="0"/>
      <p:bldP spid="401417" grpId="0" animBg="1"/>
      <p:bldP spid="401418" grpId="0" animBg="1"/>
      <p:bldP spid="401419" grpId="0" animBg="1"/>
      <p:bldP spid="4014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Discover the automating power of  Selenium</a:t>
            </a:r>
          </a:p>
          <a:p>
            <a:pPr>
              <a:spcBef>
                <a:spcPct val="5000"/>
              </a:spcBef>
            </a:pPr>
            <a:r>
              <a:rPr lang="en-US" sz="800"/>
              <a:t>Copyright </a:t>
            </a:r>
            <a:r>
              <a:rPr lang="en-US" sz="800">
                <a:cs typeface="Arial" charset="0"/>
              </a:rPr>
              <a:t>© </a:t>
            </a:r>
            <a:r>
              <a:rPr lang="en-US" sz="800"/>
              <a:t>2008-2010 by Kangeyan Passoubady (Kangs)</a:t>
            </a:r>
          </a:p>
        </p:txBody>
      </p:sp>
      <p:sp>
        <p:nvSpPr>
          <p:cNvPr id="22531" name="Slide Number Placeholder 5"/>
          <p:cNvSpPr>
            <a:spLocks noGrp="1"/>
          </p:cNvSpPr>
          <p:nvPr>
            <p:ph type="sldNum" sz="quarter" idx="12"/>
          </p:nvPr>
        </p:nvSpPr>
        <p:spPr>
          <a:noFill/>
        </p:spPr>
        <p:txBody>
          <a:bodyPr/>
          <a:lstStyle/>
          <a:p>
            <a:fld id="{A6703A51-AE4B-47C6-B65B-6FD948390805}" type="slidenum">
              <a:rPr lang="en-US"/>
              <a:pPr/>
              <a:t>9</a:t>
            </a:fld>
            <a:endParaRPr lang="en-US"/>
          </a:p>
        </p:txBody>
      </p:sp>
      <p:sp>
        <p:nvSpPr>
          <p:cNvPr id="22532" name="Rectangle 2"/>
          <p:cNvSpPr>
            <a:spLocks noGrp="1" noChangeArrowheads="1"/>
          </p:cNvSpPr>
          <p:nvPr>
            <p:ph type="title"/>
          </p:nvPr>
        </p:nvSpPr>
        <p:spPr/>
        <p:txBody>
          <a:bodyPr/>
          <a:lstStyle/>
          <a:p>
            <a:pPr eaLnBrk="1" hangingPunct="1"/>
            <a:r>
              <a:rPr lang="en-US" smtClean="0"/>
              <a:t>Installing Firefox					#3</a:t>
            </a:r>
          </a:p>
        </p:txBody>
      </p:sp>
      <p:sp>
        <p:nvSpPr>
          <p:cNvPr id="405507" name="Rectangle 3"/>
          <p:cNvSpPr>
            <a:spLocks noGrp="1" noChangeArrowheads="1"/>
          </p:cNvSpPr>
          <p:nvPr>
            <p:ph type="body" idx="1"/>
          </p:nvPr>
        </p:nvSpPr>
        <p:spPr>
          <a:xfrm>
            <a:off x="0" y="679450"/>
            <a:ext cx="9144000" cy="5575300"/>
          </a:xfrm>
        </p:spPr>
        <p:txBody>
          <a:bodyPr/>
          <a:lstStyle/>
          <a:p>
            <a:pPr marL="381000" indent="-381000" eaLnBrk="1" hangingPunct="1">
              <a:buClr>
                <a:srgbClr val="FF9900"/>
              </a:buClr>
              <a:buFontTx/>
              <a:buChar char="•"/>
            </a:pPr>
            <a:r>
              <a:rPr lang="en-US" sz="3200" smtClean="0"/>
              <a:t>Press Next (*1)</a:t>
            </a:r>
          </a:p>
          <a:p>
            <a:pPr marL="381000" indent="-381000" eaLnBrk="1" hangingPunct="1">
              <a:buClr>
                <a:srgbClr val="FF9900"/>
              </a:buClr>
              <a:buFontTx/>
              <a:buChar char="•"/>
            </a:pPr>
            <a:r>
              <a:rPr lang="en-US" sz="3200" smtClean="0"/>
              <a:t>Check the “</a:t>
            </a:r>
            <a:r>
              <a:rPr lang="en-US" sz="3200" i="1" smtClean="0"/>
              <a:t>I Accept</a:t>
            </a:r>
            <a:r>
              <a:rPr lang="en-US" sz="3200" smtClean="0"/>
              <a:t>” then Press Next (*2)</a:t>
            </a:r>
          </a:p>
          <a:p>
            <a:pPr marL="381000" indent="-381000" eaLnBrk="1" hangingPunct="1">
              <a:buClr>
                <a:srgbClr val="FF9900"/>
              </a:buClr>
              <a:buFontTx/>
              <a:buChar char="•"/>
            </a:pPr>
            <a:r>
              <a:rPr lang="en-US" sz="3200" smtClean="0"/>
              <a:t>Select Standard, Remove check from “</a:t>
            </a:r>
            <a:r>
              <a:rPr lang="en-US" sz="3200" i="1" smtClean="0"/>
              <a:t>Use Firefox as my default browser</a:t>
            </a:r>
            <a:r>
              <a:rPr lang="en-US" sz="3200" smtClean="0"/>
              <a:t>” (*3)</a:t>
            </a:r>
          </a:p>
          <a:p>
            <a:pPr marL="381000" indent="-381000" eaLnBrk="1" hangingPunct="1">
              <a:buClr>
                <a:srgbClr val="FF9900"/>
              </a:buClr>
              <a:buFontTx/>
              <a:buChar char="•"/>
            </a:pPr>
            <a:r>
              <a:rPr lang="en-US" sz="3200" smtClean="0"/>
              <a:t>Press Install button (*4)</a:t>
            </a:r>
          </a:p>
          <a:p>
            <a:pPr marL="381000" indent="-381000" eaLnBrk="1" hangingPunct="1">
              <a:buClr>
                <a:srgbClr val="FF9900"/>
              </a:buClr>
              <a:buFontTx/>
              <a:buChar char="•"/>
            </a:pPr>
            <a:r>
              <a:rPr lang="en-US" sz="3200" smtClean="0"/>
              <a:t>Press Finish button (*5)</a:t>
            </a:r>
            <a:endParaRPr lang="en-US" sz="3200" smtClean="0">
              <a:sym typeface="Wingdings" pitchFamily="2" charset="2"/>
            </a:endParaRPr>
          </a:p>
        </p:txBody>
      </p:sp>
      <p:sp>
        <p:nvSpPr>
          <p:cNvPr id="405508" name="AutoShape 4"/>
          <p:cNvSpPr>
            <a:spLocks noChangeArrowheads="1"/>
          </p:cNvSpPr>
          <p:nvPr/>
        </p:nvSpPr>
        <p:spPr bwMode="auto">
          <a:xfrm>
            <a:off x="4851400" y="2971800"/>
            <a:ext cx="1790700" cy="1371600"/>
          </a:xfrm>
          <a:prstGeom prst="wedgeRoundRectCallout">
            <a:avLst>
              <a:gd name="adj1" fmla="val 59130"/>
              <a:gd name="adj2" fmla="val 94444"/>
              <a:gd name="adj3" fmla="val 16667"/>
            </a:avLst>
          </a:prstGeom>
          <a:solidFill>
            <a:schemeClr val="accent1"/>
          </a:solidFill>
          <a:ln w="9525">
            <a:solidFill>
              <a:schemeClr val="tx1"/>
            </a:solidFill>
            <a:miter lim="800000"/>
            <a:headEnd/>
            <a:tailEnd/>
          </a:ln>
        </p:spPr>
        <p:txBody>
          <a:bodyPr/>
          <a:lstStyle/>
          <a:p>
            <a:pPr algn="ctr"/>
            <a:r>
              <a:rPr lang="en-US"/>
              <a:t>Just follow the steps of installation as shown below</a:t>
            </a:r>
          </a:p>
        </p:txBody>
      </p:sp>
      <p:pic>
        <p:nvPicPr>
          <p:cNvPr id="405509" name="Picture 5"/>
          <p:cNvPicPr>
            <a:picLocks noChangeAspect="1" noChangeArrowheads="1"/>
          </p:cNvPicPr>
          <p:nvPr/>
        </p:nvPicPr>
        <p:blipFill>
          <a:blip r:embed="rId3"/>
          <a:srcRect/>
          <a:stretch>
            <a:fillRect/>
          </a:stretch>
        </p:blipFill>
        <p:spPr bwMode="auto">
          <a:xfrm>
            <a:off x="0" y="4960938"/>
            <a:ext cx="1997075" cy="1216025"/>
          </a:xfrm>
          <a:prstGeom prst="rect">
            <a:avLst/>
          </a:prstGeom>
          <a:noFill/>
          <a:ln w="9525">
            <a:noFill/>
            <a:miter lim="800000"/>
            <a:headEnd/>
            <a:tailEnd/>
          </a:ln>
        </p:spPr>
      </p:pic>
      <p:pic>
        <p:nvPicPr>
          <p:cNvPr id="405510" name="Picture 6"/>
          <p:cNvPicPr>
            <a:picLocks noChangeAspect="1" noChangeArrowheads="1"/>
          </p:cNvPicPr>
          <p:nvPr/>
        </p:nvPicPr>
        <p:blipFill>
          <a:blip r:embed="rId4"/>
          <a:srcRect/>
          <a:stretch>
            <a:fillRect/>
          </a:stretch>
        </p:blipFill>
        <p:spPr bwMode="auto">
          <a:xfrm>
            <a:off x="2108200" y="4973638"/>
            <a:ext cx="1997075" cy="1241425"/>
          </a:xfrm>
          <a:prstGeom prst="rect">
            <a:avLst/>
          </a:prstGeom>
          <a:noFill/>
          <a:ln w="9525">
            <a:noFill/>
            <a:miter lim="800000"/>
            <a:headEnd/>
            <a:tailEnd/>
          </a:ln>
        </p:spPr>
      </p:pic>
      <p:pic>
        <p:nvPicPr>
          <p:cNvPr id="405511" name="Picture 7"/>
          <p:cNvPicPr>
            <a:picLocks noChangeAspect="1" noChangeArrowheads="1"/>
          </p:cNvPicPr>
          <p:nvPr/>
        </p:nvPicPr>
        <p:blipFill>
          <a:blip r:embed="rId5"/>
          <a:srcRect/>
          <a:stretch>
            <a:fillRect/>
          </a:stretch>
        </p:blipFill>
        <p:spPr bwMode="auto">
          <a:xfrm>
            <a:off x="4259263" y="4922838"/>
            <a:ext cx="2073275" cy="1279525"/>
          </a:xfrm>
          <a:prstGeom prst="rect">
            <a:avLst/>
          </a:prstGeom>
          <a:noFill/>
          <a:ln w="9525">
            <a:noFill/>
            <a:miter lim="800000"/>
            <a:headEnd/>
            <a:tailEnd/>
          </a:ln>
        </p:spPr>
      </p:pic>
      <p:pic>
        <p:nvPicPr>
          <p:cNvPr id="405512" name="Picture 8"/>
          <p:cNvPicPr>
            <a:picLocks noChangeAspect="1" noChangeArrowheads="1"/>
          </p:cNvPicPr>
          <p:nvPr/>
        </p:nvPicPr>
        <p:blipFill>
          <a:blip r:embed="rId6"/>
          <a:srcRect/>
          <a:stretch>
            <a:fillRect/>
          </a:stretch>
        </p:blipFill>
        <p:spPr bwMode="auto">
          <a:xfrm>
            <a:off x="6765925" y="3106738"/>
            <a:ext cx="2339975" cy="1279525"/>
          </a:xfrm>
          <a:prstGeom prst="rect">
            <a:avLst/>
          </a:prstGeom>
          <a:noFill/>
          <a:ln w="9525">
            <a:noFill/>
            <a:miter lim="800000"/>
            <a:headEnd/>
            <a:tailEnd/>
          </a:ln>
        </p:spPr>
      </p:pic>
      <p:pic>
        <p:nvPicPr>
          <p:cNvPr id="405513" name="Picture 9"/>
          <p:cNvPicPr>
            <a:picLocks noChangeAspect="1" noChangeArrowheads="1"/>
          </p:cNvPicPr>
          <p:nvPr/>
        </p:nvPicPr>
        <p:blipFill>
          <a:blip r:embed="rId7"/>
          <a:srcRect/>
          <a:stretch>
            <a:fillRect/>
          </a:stretch>
        </p:blipFill>
        <p:spPr bwMode="auto">
          <a:xfrm>
            <a:off x="6723063" y="4922838"/>
            <a:ext cx="2416175" cy="1254125"/>
          </a:xfrm>
          <a:prstGeom prst="rect">
            <a:avLst/>
          </a:prstGeom>
          <a:noFill/>
          <a:ln w="9525">
            <a:noFill/>
            <a:miter lim="800000"/>
            <a:headEnd/>
            <a:tailEnd/>
          </a:ln>
        </p:spPr>
      </p:pic>
      <p:sp>
        <p:nvSpPr>
          <p:cNvPr id="405514" name="Oval 10"/>
          <p:cNvSpPr>
            <a:spLocks noChangeArrowheads="1"/>
          </p:cNvSpPr>
          <p:nvPr/>
        </p:nvSpPr>
        <p:spPr bwMode="auto">
          <a:xfrm>
            <a:off x="0" y="4330700"/>
            <a:ext cx="698500" cy="609600"/>
          </a:xfrm>
          <a:prstGeom prst="ellipse">
            <a:avLst/>
          </a:prstGeom>
          <a:solidFill>
            <a:schemeClr val="accent1"/>
          </a:solidFill>
          <a:ln w="9525">
            <a:solidFill>
              <a:schemeClr val="tx1"/>
            </a:solidFill>
            <a:round/>
            <a:headEnd/>
            <a:tailEnd/>
          </a:ln>
        </p:spPr>
        <p:txBody>
          <a:bodyPr wrap="none" anchor="ctr"/>
          <a:lstStyle/>
          <a:p>
            <a:pPr algn="ctr"/>
            <a:r>
              <a:rPr lang="en-US"/>
              <a:t>*1</a:t>
            </a:r>
          </a:p>
        </p:txBody>
      </p:sp>
      <p:sp>
        <p:nvSpPr>
          <p:cNvPr id="405515" name="Oval 11"/>
          <p:cNvSpPr>
            <a:spLocks noChangeArrowheads="1"/>
          </p:cNvSpPr>
          <p:nvPr/>
        </p:nvSpPr>
        <p:spPr bwMode="auto">
          <a:xfrm>
            <a:off x="2044700" y="4292600"/>
            <a:ext cx="698500" cy="609600"/>
          </a:xfrm>
          <a:prstGeom prst="ellipse">
            <a:avLst/>
          </a:prstGeom>
          <a:solidFill>
            <a:schemeClr val="accent1"/>
          </a:solidFill>
          <a:ln w="9525">
            <a:solidFill>
              <a:schemeClr val="tx1"/>
            </a:solidFill>
            <a:round/>
            <a:headEnd/>
            <a:tailEnd/>
          </a:ln>
        </p:spPr>
        <p:txBody>
          <a:bodyPr wrap="none" anchor="ctr"/>
          <a:lstStyle/>
          <a:p>
            <a:pPr algn="ctr"/>
            <a:r>
              <a:rPr lang="en-US"/>
              <a:t>*2</a:t>
            </a:r>
          </a:p>
        </p:txBody>
      </p:sp>
      <p:sp>
        <p:nvSpPr>
          <p:cNvPr id="405516" name="Oval 12"/>
          <p:cNvSpPr>
            <a:spLocks noChangeArrowheads="1"/>
          </p:cNvSpPr>
          <p:nvPr/>
        </p:nvSpPr>
        <p:spPr bwMode="auto">
          <a:xfrm>
            <a:off x="4165600" y="4305300"/>
            <a:ext cx="698500" cy="609600"/>
          </a:xfrm>
          <a:prstGeom prst="ellipse">
            <a:avLst/>
          </a:prstGeom>
          <a:solidFill>
            <a:schemeClr val="accent1"/>
          </a:solidFill>
          <a:ln w="9525">
            <a:solidFill>
              <a:schemeClr val="tx1"/>
            </a:solidFill>
            <a:round/>
            <a:headEnd/>
            <a:tailEnd/>
          </a:ln>
        </p:spPr>
        <p:txBody>
          <a:bodyPr wrap="none" anchor="ctr"/>
          <a:lstStyle/>
          <a:p>
            <a:pPr algn="ctr"/>
            <a:r>
              <a:rPr lang="en-US"/>
              <a:t>*3</a:t>
            </a:r>
          </a:p>
        </p:txBody>
      </p:sp>
      <p:sp>
        <p:nvSpPr>
          <p:cNvPr id="405517" name="Oval 13"/>
          <p:cNvSpPr>
            <a:spLocks noChangeArrowheads="1"/>
          </p:cNvSpPr>
          <p:nvPr/>
        </p:nvSpPr>
        <p:spPr bwMode="auto">
          <a:xfrm>
            <a:off x="7099300" y="2501900"/>
            <a:ext cx="698500" cy="609600"/>
          </a:xfrm>
          <a:prstGeom prst="ellipse">
            <a:avLst/>
          </a:prstGeom>
          <a:solidFill>
            <a:schemeClr val="accent1"/>
          </a:solidFill>
          <a:ln w="9525">
            <a:solidFill>
              <a:schemeClr val="tx1"/>
            </a:solidFill>
            <a:round/>
            <a:headEnd/>
            <a:tailEnd/>
          </a:ln>
        </p:spPr>
        <p:txBody>
          <a:bodyPr wrap="none" anchor="ctr"/>
          <a:lstStyle/>
          <a:p>
            <a:pPr algn="ctr"/>
            <a:r>
              <a:rPr lang="en-US"/>
              <a:t>*4</a:t>
            </a:r>
          </a:p>
        </p:txBody>
      </p:sp>
      <p:sp>
        <p:nvSpPr>
          <p:cNvPr id="405518" name="Oval 14"/>
          <p:cNvSpPr>
            <a:spLocks noChangeArrowheads="1"/>
          </p:cNvSpPr>
          <p:nvPr/>
        </p:nvSpPr>
        <p:spPr bwMode="auto">
          <a:xfrm>
            <a:off x="7112000" y="4368800"/>
            <a:ext cx="698500" cy="609600"/>
          </a:xfrm>
          <a:prstGeom prst="ellipse">
            <a:avLst/>
          </a:prstGeom>
          <a:solidFill>
            <a:schemeClr val="accent1"/>
          </a:solidFill>
          <a:ln w="9525">
            <a:solidFill>
              <a:schemeClr val="tx1"/>
            </a:solidFill>
            <a:round/>
            <a:headEnd/>
            <a:tailEnd/>
          </a:ln>
        </p:spPr>
        <p:txBody>
          <a:bodyPr wrap="none" anchor="ctr"/>
          <a:lstStyle/>
          <a:p>
            <a:pPr algn="ctr"/>
            <a:r>
              <a:rPr lang="en-US"/>
              <a:t>*5</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slide(fromTop)">
                                      <p:cBhvr>
                                        <p:cTn id="7" dur="500"/>
                                        <p:tgtEl>
                                          <p:spTgt spid="405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5514"/>
                                        </p:tgtEl>
                                        <p:attrNameLst>
                                          <p:attrName>style.visibility</p:attrName>
                                        </p:attrNameLst>
                                      </p:cBhvr>
                                      <p:to>
                                        <p:strVal val="visible"/>
                                      </p:to>
                                    </p:set>
                                    <p:animEffect transition="in" filter="blinds(horizontal)">
                                      <p:cBhvr>
                                        <p:cTn id="12" dur="500"/>
                                        <p:tgtEl>
                                          <p:spTgt spid="4055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5509"/>
                                        </p:tgtEl>
                                        <p:attrNameLst>
                                          <p:attrName>style.visibility</p:attrName>
                                        </p:attrNameLst>
                                      </p:cBhvr>
                                      <p:to>
                                        <p:strVal val="visible"/>
                                      </p:to>
                                    </p:set>
                                    <p:animEffect transition="in" filter="blinds(horizontal)">
                                      <p:cBhvr>
                                        <p:cTn id="17" dur="500"/>
                                        <p:tgtEl>
                                          <p:spTgt spid="40550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05507">
                                            <p:txEl>
                                              <p:pRg st="1" end="1"/>
                                            </p:txEl>
                                          </p:spTgt>
                                        </p:tgtEl>
                                        <p:attrNameLst>
                                          <p:attrName>style.visibility</p:attrName>
                                        </p:attrNameLst>
                                      </p:cBhvr>
                                      <p:to>
                                        <p:strVal val="visible"/>
                                      </p:to>
                                    </p:set>
                                    <p:animEffect transition="in" filter="slide(fromTop)">
                                      <p:cBhvr>
                                        <p:cTn id="22" dur="500"/>
                                        <p:tgtEl>
                                          <p:spTgt spid="40550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5515"/>
                                        </p:tgtEl>
                                        <p:attrNameLst>
                                          <p:attrName>style.visibility</p:attrName>
                                        </p:attrNameLst>
                                      </p:cBhvr>
                                      <p:to>
                                        <p:strVal val="visible"/>
                                      </p:to>
                                    </p:set>
                                    <p:animEffect transition="in" filter="blinds(horizontal)">
                                      <p:cBhvr>
                                        <p:cTn id="27" dur="500"/>
                                        <p:tgtEl>
                                          <p:spTgt spid="4055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05510"/>
                                        </p:tgtEl>
                                        <p:attrNameLst>
                                          <p:attrName>style.visibility</p:attrName>
                                        </p:attrNameLst>
                                      </p:cBhvr>
                                      <p:to>
                                        <p:strVal val="visible"/>
                                      </p:to>
                                    </p:set>
                                    <p:animEffect transition="in" filter="blinds(horizontal)">
                                      <p:cBhvr>
                                        <p:cTn id="32" dur="500"/>
                                        <p:tgtEl>
                                          <p:spTgt spid="4055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405507">
                                            <p:txEl>
                                              <p:pRg st="2" end="2"/>
                                            </p:txEl>
                                          </p:spTgt>
                                        </p:tgtEl>
                                        <p:attrNameLst>
                                          <p:attrName>style.visibility</p:attrName>
                                        </p:attrNameLst>
                                      </p:cBhvr>
                                      <p:to>
                                        <p:strVal val="visible"/>
                                      </p:to>
                                    </p:set>
                                    <p:animEffect transition="in" filter="slide(fromTop)">
                                      <p:cBhvr>
                                        <p:cTn id="37" dur="500"/>
                                        <p:tgtEl>
                                          <p:spTgt spid="40550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5516"/>
                                        </p:tgtEl>
                                        <p:attrNameLst>
                                          <p:attrName>style.visibility</p:attrName>
                                        </p:attrNameLst>
                                      </p:cBhvr>
                                      <p:to>
                                        <p:strVal val="visible"/>
                                      </p:to>
                                    </p:set>
                                    <p:animEffect transition="in" filter="blinds(horizontal)">
                                      <p:cBhvr>
                                        <p:cTn id="42" dur="500"/>
                                        <p:tgtEl>
                                          <p:spTgt spid="4055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05511"/>
                                        </p:tgtEl>
                                        <p:attrNameLst>
                                          <p:attrName>style.visibility</p:attrName>
                                        </p:attrNameLst>
                                      </p:cBhvr>
                                      <p:to>
                                        <p:strVal val="visible"/>
                                      </p:to>
                                    </p:set>
                                    <p:animEffect transition="in" filter="blinds(horizontal)">
                                      <p:cBhvr>
                                        <p:cTn id="47" dur="500"/>
                                        <p:tgtEl>
                                          <p:spTgt spid="405511"/>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405507">
                                            <p:txEl>
                                              <p:pRg st="3" end="3"/>
                                            </p:txEl>
                                          </p:spTgt>
                                        </p:tgtEl>
                                        <p:attrNameLst>
                                          <p:attrName>style.visibility</p:attrName>
                                        </p:attrNameLst>
                                      </p:cBhvr>
                                      <p:to>
                                        <p:strVal val="visible"/>
                                      </p:to>
                                    </p:set>
                                    <p:animEffect transition="in" filter="slide(fromTop)">
                                      <p:cBhvr>
                                        <p:cTn id="52" dur="500"/>
                                        <p:tgtEl>
                                          <p:spTgt spid="40550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05517"/>
                                        </p:tgtEl>
                                        <p:attrNameLst>
                                          <p:attrName>style.visibility</p:attrName>
                                        </p:attrNameLst>
                                      </p:cBhvr>
                                      <p:to>
                                        <p:strVal val="visible"/>
                                      </p:to>
                                    </p:set>
                                    <p:animEffect transition="in" filter="blinds(horizontal)">
                                      <p:cBhvr>
                                        <p:cTn id="57" dur="500"/>
                                        <p:tgtEl>
                                          <p:spTgt spid="4055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05512"/>
                                        </p:tgtEl>
                                        <p:attrNameLst>
                                          <p:attrName>style.visibility</p:attrName>
                                        </p:attrNameLst>
                                      </p:cBhvr>
                                      <p:to>
                                        <p:strVal val="visible"/>
                                      </p:to>
                                    </p:set>
                                    <p:animEffect transition="in" filter="blinds(horizontal)">
                                      <p:cBhvr>
                                        <p:cTn id="62" dur="500"/>
                                        <p:tgtEl>
                                          <p:spTgt spid="405512"/>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405507">
                                            <p:txEl>
                                              <p:pRg st="4" end="4"/>
                                            </p:txEl>
                                          </p:spTgt>
                                        </p:tgtEl>
                                        <p:attrNameLst>
                                          <p:attrName>style.visibility</p:attrName>
                                        </p:attrNameLst>
                                      </p:cBhvr>
                                      <p:to>
                                        <p:strVal val="visible"/>
                                      </p:to>
                                    </p:set>
                                    <p:animEffect transition="in" filter="slide(fromTop)">
                                      <p:cBhvr>
                                        <p:cTn id="67" dur="500"/>
                                        <p:tgtEl>
                                          <p:spTgt spid="40550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5518"/>
                                        </p:tgtEl>
                                        <p:attrNameLst>
                                          <p:attrName>style.visibility</p:attrName>
                                        </p:attrNameLst>
                                      </p:cBhvr>
                                      <p:to>
                                        <p:strVal val="visible"/>
                                      </p:to>
                                    </p:set>
                                    <p:animEffect transition="in" filter="blinds(horizontal)">
                                      <p:cBhvr>
                                        <p:cTn id="72" dur="500"/>
                                        <p:tgtEl>
                                          <p:spTgt spid="4055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405513"/>
                                        </p:tgtEl>
                                        <p:attrNameLst>
                                          <p:attrName>style.visibility</p:attrName>
                                        </p:attrNameLst>
                                      </p:cBhvr>
                                      <p:to>
                                        <p:strVal val="visible"/>
                                      </p:to>
                                    </p:set>
                                    <p:animEffect transition="in" filter="blinds(horizontal)">
                                      <p:cBhvr>
                                        <p:cTn id="77" dur="500"/>
                                        <p:tgtEl>
                                          <p:spTgt spid="40551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05508"/>
                                        </p:tgtEl>
                                        <p:attrNameLst>
                                          <p:attrName>style.visibility</p:attrName>
                                        </p:attrNameLst>
                                      </p:cBhvr>
                                      <p:to>
                                        <p:strVal val="visible"/>
                                      </p:to>
                                    </p:set>
                                    <p:animEffect transition="in" filter="blinds(horizontal)">
                                      <p:cBhvr>
                                        <p:cTn id="82" dur="500"/>
                                        <p:tgtEl>
                                          <p:spTgt spid="40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P spid="405508" grpId="0" animBg="1"/>
      <p:bldP spid="405514" grpId="0" animBg="1"/>
      <p:bldP spid="405515" grpId="0" animBg="1"/>
      <p:bldP spid="405516" grpId="0" animBg="1"/>
      <p:bldP spid="405517" grpId="0" animBg="1"/>
      <p:bldP spid="405518" grpId="0" animBg="1"/>
    </p:bldLst>
  </p:timing>
</p:sld>
</file>

<file path=ppt/theme/theme1.xml><?xml version="1.0" encoding="utf-8"?>
<a:theme xmlns:a="http://schemas.openxmlformats.org/drawingml/2006/main" name="Training presentation- PowerPoint 2007—Discover the power of custom layouts">
  <a:themeElements>
    <a:clrScheme name="Training presentation- PowerPoint 2007—Discover the power of custom layouts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Training presentation- PowerPoint 2007—Discover the power of custom layou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presentation- PowerPoint 2007—Discover the power of custom layou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ining presentation- PowerPoint 2007—Discover the power of custom layou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ining presentation- PowerPoint 2007—Discover the power of custom layou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ining presentation- PowerPoint 2007—Discover the power of custom layou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ining presentation- PowerPoint 2007—Discover the power of custom layou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ining presentation- PowerPoint 2007—Discover the power of custom layou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ining presentation- PowerPoint 2007—Discover the power of custom layou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ining presentation- PowerPoint 2007—Discover the power of custom layou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ining presentation- PowerPoint 2007—Discover the power of custom layou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ining presentation- PowerPoint 2007—Discover the power of custom layou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ining presentation- PowerPoint 2007—Discover the power of custom layou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ining presentation- PowerPoint 2007—Discover the power of custom layou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raining presentation- PowerPoint 2007—Discover the power of custom layouts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PowerPoint 2007—Discover the power of custom layouts</Template>
  <TotalTime>11016</TotalTime>
  <Words>1122</Words>
  <Application>Microsoft Office PowerPoint</Application>
  <PresentationFormat>On-screen Show (4:3)</PresentationFormat>
  <Paragraphs>196</Paragraphs>
  <Slides>20</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Wingdings</vt:lpstr>
      <vt:lpstr>Training presentation- PowerPoint 2007—Discover the power of custom layouts</vt:lpstr>
      <vt:lpstr>Selenium Web Test Tool Training  Using Ruby Language</vt:lpstr>
      <vt:lpstr>Slide 2</vt:lpstr>
      <vt:lpstr>Installing Selenium IDE</vt:lpstr>
      <vt:lpstr>IE Version of Selenium</vt:lpstr>
      <vt:lpstr>Check Firefox Exist</vt:lpstr>
      <vt:lpstr>Check Firefox Version</vt:lpstr>
      <vt:lpstr>Install Firefox       #1</vt:lpstr>
      <vt:lpstr>Install Firefox      #2</vt:lpstr>
      <vt:lpstr>Installing Firefox     #3</vt:lpstr>
      <vt:lpstr>Installing Firefox     #4</vt:lpstr>
      <vt:lpstr>Installing Selenium IDE    #1</vt:lpstr>
      <vt:lpstr>Installing Selenium IDE    #2</vt:lpstr>
      <vt:lpstr>Installing Selenium IDE    #3</vt:lpstr>
      <vt:lpstr>Installing Selenium IDE    #5</vt:lpstr>
      <vt:lpstr>Installing Selenium IDE    #6</vt:lpstr>
      <vt:lpstr>Installing Selenium IDE    #8</vt:lpstr>
      <vt:lpstr>Installing Selenium IDE    #9</vt:lpstr>
      <vt:lpstr>Selenium IDE - Questions</vt:lpstr>
      <vt:lpstr>Selenium IDE - Questions</vt:lpstr>
      <vt:lpstr>Check KavinSchool Forum</vt:lpstr>
    </vt:vector>
  </TitlesOfParts>
  <Company>Portnov Computer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Selenium Tutorial</dc:title>
  <dc:creator>Kangeyan Passoubady</dc:creator>
  <cp:lastModifiedBy>Kavin</cp:lastModifiedBy>
  <cp:revision>223</cp:revision>
  <dcterms:created xsi:type="dcterms:W3CDTF">2008-04-06T16:02:08Z</dcterms:created>
  <dcterms:modified xsi:type="dcterms:W3CDTF">2011-02-12T07:16:54Z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TC102562721033</vt:lpwstr>
  </property>
</Properties>
</file>